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Bebas Neue"/>
      <p:regular r:id="rId35"/>
    </p:embeddedFont>
    <p:embeddedFont>
      <p:font typeface="Darker Grotesque"/>
      <p:regular r:id="rId36"/>
      <p:bold r:id="rId37"/>
    </p:embeddedFont>
    <p:embeddedFont>
      <p:font typeface="Anek Kannada ExtraBold"/>
      <p:bold r:id="rId38"/>
    </p:embeddedFont>
    <p:embeddedFont>
      <p:font typeface="Anek Kannada Medium"/>
      <p:regular r:id="rId39"/>
      <p:bold r:id="rId40"/>
    </p:embeddedFont>
    <p:embeddedFont>
      <p:font typeface="Darker Grotesque Black"/>
      <p:bold r:id="rId41"/>
    </p:embeddedFont>
    <p:embeddedFont>
      <p:font typeface="Anek Kannada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nekKannadaMedium-bold.fntdata"/><Relationship Id="rId20" Type="http://schemas.openxmlformats.org/officeDocument/2006/relationships/slide" Target="slides/slide15.xml"/><Relationship Id="rId42" Type="http://schemas.openxmlformats.org/officeDocument/2006/relationships/font" Target="fonts/AnekKannada-regular.fntdata"/><Relationship Id="rId41" Type="http://schemas.openxmlformats.org/officeDocument/2006/relationships/font" Target="fonts/DarkerGrotesqueBlack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AnekKannad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BebasNeue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DarkerGrotesque-bold.fntdata"/><Relationship Id="rId14" Type="http://schemas.openxmlformats.org/officeDocument/2006/relationships/slide" Target="slides/slide9.xml"/><Relationship Id="rId36" Type="http://schemas.openxmlformats.org/officeDocument/2006/relationships/font" Target="fonts/DarkerGrotesque-regular.fntdata"/><Relationship Id="rId17" Type="http://schemas.openxmlformats.org/officeDocument/2006/relationships/slide" Target="slides/slide12.xml"/><Relationship Id="rId39" Type="http://schemas.openxmlformats.org/officeDocument/2006/relationships/font" Target="fonts/AnekKannadaMedium-regular.fntdata"/><Relationship Id="rId16" Type="http://schemas.openxmlformats.org/officeDocument/2006/relationships/slide" Target="slides/slide11.xml"/><Relationship Id="rId38" Type="http://schemas.openxmlformats.org/officeDocument/2006/relationships/font" Target="fonts/AnekKannadaExtra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a20a11673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a20a11673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hebben zoveel mogelijk features verwerkt in onze mock up, we weten dat da ni haalbaar is                maar in onze testfase zullen we een verdere selectie maken’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c743dcec9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c743dcec9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c743dcec9b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c743dcec9b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c743dcec9b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c743dcec9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Endless scroll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c743dcec9b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c743dcec9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zoals in auto stapt, liedje skippen, een artikel skippen (podcast achitg)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c743dcec9b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c743dcec9b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 basis van archief van de standaard, geen externe bronnen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c743dcec9b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c743dcec9b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c743dcec9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c743dcec9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 kan een app maken maar als de jongeren niet van het bestaan weten heeft het geen nut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c743dcec9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c743dcec9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7969723f3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c7969723f3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c743dcec9b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c743dcec9b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c743dcec9b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c743dcec9b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c743dcec9b_5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c743dcec9b_5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c743dcec9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c743dcec9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c743dcec9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c743dcec9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afa2f935b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afa2f935b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c743dcec9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c743dcec9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afa2f935b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afa2f935b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c73d303bd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c73d303bd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743dcec9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c743dcec9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743dcec9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c743dcec9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2297c4d5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2297c4d5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c743dcec9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c743dcec9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96950" y="1185050"/>
            <a:ext cx="6350100" cy="17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75" y="3235425"/>
            <a:ext cx="4528800" cy="475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81100" y="-506550"/>
            <a:ext cx="3590698" cy="5740468"/>
            <a:chOff x="-981100" y="-506550"/>
            <a:chExt cx="3590698" cy="5740468"/>
          </a:xfrm>
        </p:grpSpPr>
        <p:sp>
          <p:nvSpPr>
            <p:cNvPr id="12" name="Google Shape;12;p2"/>
            <p:cNvSpPr/>
            <p:nvPr/>
          </p:nvSpPr>
          <p:spPr>
            <a:xfrm>
              <a:off x="332304" y="3481363"/>
              <a:ext cx="1440194" cy="1662138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4546" y="-506550"/>
              <a:ext cx="2130779" cy="1229617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14;p2"/>
            <p:cNvCxnSpPr/>
            <p:nvPr/>
          </p:nvCxnSpPr>
          <p:spPr>
            <a:xfrm flipH="1">
              <a:off x="672932" y="250230"/>
              <a:ext cx="430800" cy="245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5" name="Google Shape;15;p2"/>
            <p:cNvGrpSpPr/>
            <p:nvPr/>
          </p:nvGrpSpPr>
          <p:grpSpPr>
            <a:xfrm>
              <a:off x="-981100" y="-86304"/>
              <a:ext cx="3590698" cy="5320222"/>
              <a:chOff x="-8795677" y="-2878949"/>
              <a:chExt cx="5568700" cy="82535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-6734445" y="-1822008"/>
                <a:ext cx="1107583" cy="4373785"/>
              </a:xfrm>
              <a:custGeom>
                <a:rect b="b" l="l" r="r" t="t"/>
                <a:pathLst>
                  <a:path extrusionOk="0" h="3722370" w="921067">
                    <a:moveTo>
                      <a:pt x="921068" y="2658428"/>
                    </a:moveTo>
                    <a:lnTo>
                      <a:pt x="921068" y="1595437"/>
                    </a:lnTo>
                    <a:lnTo>
                      <a:pt x="921068" y="531495"/>
                    </a:lnTo>
                    <a:lnTo>
                      <a:pt x="0" y="0"/>
                    </a:lnTo>
                    <a:lnTo>
                      <a:pt x="0" y="1063943"/>
                    </a:lnTo>
                    <a:lnTo>
                      <a:pt x="0" y="2126933"/>
                    </a:lnTo>
                    <a:lnTo>
                      <a:pt x="0" y="3190875"/>
                    </a:lnTo>
                    <a:lnTo>
                      <a:pt x="921068" y="3722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7844364" y="-2878949"/>
                <a:ext cx="2216312" cy="2499145"/>
              </a:xfrm>
              <a:custGeom>
                <a:rect b="b" l="l" r="r" t="t"/>
                <a:pathLst>
                  <a:path extrusionOk="0" h="2126932" w="1843087">
                    <a:moveTo>
                      <a:pt x="0" y="1063943"/>
                    </a:moveTo>
                    <a:lnTo>
                      <a:pt x="0" y="1063943"/>
                    </a:lnTo>
                    <a:lnTo>
                      <a:pt x="0" y="0"/>
                    </a:lnTo>
                    <a:lnTo>
                      <a:pt x="1843088" y="1063943"/>
                    </a:lnTo>
                    <a:lnTo>
                      <a:pt x="1843088" y="2126933"/>
                    </a:lnTo>
                    <a:lnTo>
                      <a:pt x="1842135" y="2124075"/>
                    </a:lnTo>
                    <a:lnTo>
                      <a:pt x="1842135" y="2126933"/>
                    </a:lnTo>
                    <a:lnTo>
                      <a:pt x="0" y="10639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8795677" y="-2713724"/>
                <a:ext cx="5568700" cy="8088300"/>
              </a:xfrm>
              <a:custGeom>
                <a:rect b="b" l="l" r="r" t="t"/>
                <a:pathLst>
                  <a:path extrusionOk="0" h="323532" w="222748">
                    <a:moveTo>
                      <a:pt x="222748" y="323532"/>
                    </a:moveTo>
                    <a:lnTo>
                      <a:pt x="105273" y="259085"/>
                    </a:lnTo>
                    <a:lnTo>
                      <a:pt x="106064" y="57079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8081810" y="1775"/>
            <a:ext cx="2285994" cy="5139934"/>
            <a:chOff x="7830535" y="-501900"/>
            <a:chExt cx="2285994" cy="5139934"/>
          </a:xfrm>
        </p:grpSpPr>
        <p:sp>
          <p:nvSpPr>
            <p:cNvPr id="20" name="Google Shape;20;p2"/>
            <p:cNvSpPr/>
            <p:nvPr/>
          </p:nvSpPr>
          <p:spPr>
            <a:xfrm>
              <a:off x="8533004" y="2736606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33004" y="2330604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30535" y="-5018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0535" y="3015213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82950" y="-501900"/>
              <a:ext cx="1625425" cy="5058875"/>
            </a:xfrm>
            <a:custGeom>
              <a:rect b="b" l="l" r="r" t="t"/>
              <a:pathLst>
                <a:path extrusionOk="0" h="202355" w="65017">
                  <a:moveTo>
                    <a:pt x="0" y="0"/>
                  </a:moveTo>
                  <a:lnTo>
                    <a:pt x="0" y="165164"/>
                  </a:lnTo>
                  <a:lnTo>
                    <a:pt x="65017" y="20235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5" name="Google Shape;115;p11"/>
          <p:cNvGrpSpPr/>
          <p:nvPr/>
        </p:nvGrpSpPr>
        <p:grpSpPr>
          <a:xfrm>
            <a:off x="7900834" y="1653925"/>
            <a:ext cx="1243159" cy="3690301"/>
            <a:chOff x="7900834" y="1453200"/>
            <a:chExt cx="1243159" cy="3690301"/>
          </a:xfrm>
        </p:grpSpPr>
        <p:sp>
          <p:nvSpPr>
            <p:cNvPr id="116" name="Google Shape;116;p11"/>
            <p:cNvSpPr/>
            <p:nvPr/>
          </p:nvSpPr>
          <p:spPr>
            <a:xfrm>
              <a:off x="8525950" y="1597425"/>
              <a:ext cx="613050" cy="3186874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900834" y="4427711"/>
              <a:ext cx="1243159" cy="715790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95575" y="1453200"/>
              <a:ext cx="394200" cy="3362925"/>
            </a:xfrm>
            <a:custGeom>
              <a:rect b="b" l="l" r="r" t="t"/>
              <a:pathLst>
                <a:path extrusionOk="0" h="134517" w="15768">
                  <a:moveTo>
                    <a:pt x="0" y="134517"/>
                  </a:moveTo>
                  <a:lnTo>
                    <a:pt x="15410" y="124875"/>
                  </a:lnTo>
                  <a:lnTo>
                    <a:pt x="15410" y="111317"/>
                  </a:lnTo>
                  <a:lnTo>
                    <a:pt x="15768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10" y="728956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10" y="4246063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347550" y="-223975"/>
            <a:ext cx="1475300" cy="5921400"/>
          </a:xfrm>
          <a:custGeom>
            <a:rect b="b" l="l" r="r" t="t"/>
            <a:pathLst>
              <a:path extrusionOk="0" h="236856" w="59012">
                <a:moveTo>
                  <a:pt x="0" y="0"/>
                </a:moveTo>
                <a:lnTo>
                  <a:pt x="195" y="203281"/>
                </a:lnTo>
                <a:lnTo>
                  <a:pt x="59012" y="23685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12"/>
          <p:cNvSpPr/>
          <p:nvPr/>
        </p:nvSpPr>
        <p:spPr>
          <a:xfrm rot="10800000">
            <a:off x="8441538" y="793350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 rot="10800000">
            <a:off x="7737879" y="-694931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7321150" y="-523475"/>
            <a:ext cx="1474125" cy="4460400"/>
          </a:xfrm>
          <a:custGeom>
            <a:rect b="b" l="l" r="r" t="t"/>
            <a:pathLst>
              <a:path extrusionOk="0" h="178416" w="58965">
                <a:moveTo>
                  <a:pt x="58965" y="178416"/>
                </a:moveTo>
                <a:lnTo>
                  <a:pt x="58817" y="33575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2"/>
          <p:cNvGrpSpPr/>
          <p:nvPr/>
        </p:nvGrpSpPr>
        <p:grpSpPr>
          <a:xfrm flipH="1">
            <a:off x="-622041" y="3351921"/>
            <a:ext cx="1243158" cy="1791579"/>
            <a:chOff x="8710401" y="539504"/>
            <a:chExt cx="1406128" cy="2026444"/>
          </a:xfrm>
        </p:grpSpPr>
        <p:sp>
          <p:nvSpPr>
            <p:cNvPr id="128" name="Google Shape;128;p12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subTitle"/>
          </p:nvPr>
        </p:nvSpPr>
        <p:spPr>
          <a:xfrm>
            <a:off x="720000" y="2322775"/>
            <a:ext cx="42948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720000" y="879550"/>
            <a:ext cx="4294800" cy="11706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6" name="Google Shape;136;p14"/>
          <p:cNvGrpSpPr/>
          <p:nvPr/>
        </p:nvGrpSpPr>
        <p:grpSpPr>
          <a:xfrm>
            <a:off x="-5" y="3318266"/>
            <a:ext cx="703659" cy="1825228"/>
            <a:chOff x="-5" y="3318266"/>
            <a:chExt cx="703659" cy="1825228"/>
          </a:xfrm>
        </p:grpSpPr>
        <p:sp>
          <p:nvSpPr>
            <p:cNvPr id="137" name="Google Shape;137;p14"/>
            <p:cNvSpPr/>
            <p:nvPr/>
          </p:nvSpPr>
          <p:spPr>
            <a:xfrm>
              <a:off x="-5" y="3318266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8" name="Google Shape;138;p14"/>
            <p:cNvCxnSpPr/>
            <p:nvPr/>
          </p:nvCxnSpPr>
          <p:spPr>
            <a:xfrm rot="10800000">
              <a:off x="385757" y="3951538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2806075" y="1966225"/>
            <a:ext cx="5624700" cy="12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1998875" y="1982250"/>
            <a:ext cx="4320300" cy="10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" type="subTitle"/>
          </p:nvPr>
        </p:nvSpPr>
        <p:spPr>
          <a:xfrm>
            <a:off x="2411850" y="3529250"/>
            <a:ext cx="43203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/>
          <p:nvPr/>
        </p:nvSpPr>
        <p:spPr>
          <a:xfrm>
            <a:off x="10" y="1781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10" y="3518888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>
            <p:ph idx="2" type="pic"/>
          </p:nvPr>
        </p:nvSpPr>
        <p:spPr>
          <a:xfrm>
            <a:off x="-6650" y="-665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720000" y="4133300"/>
            <a:ext cx="7704000" cy="45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hasCustomPrompt="1" type="title"/>
          </p:nvPr>
        </p:nvSpPr>
        <p:spPr>
          <a:xfrm>
            <a:off x="1284000" y="1732646"/>
            <a:ext cx="6576000" cy="118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1" name="Google Shape;151;p18"/>
          <p:cNvSpPr txBox="1"/>
          <p:nvPr>
            <p:ph idx="1" type="subTitle"/>
          </p:nvPr>
        </p:nvSpPr>
        <p:spPr>
          <a:xfrm>
            <a:off x="1284000" y="2913750"/>
            <a:ext cx="6576000" cy="497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720000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2" type="subTitle"/>
          </p:nvPr>
        </p:nvSpPr>
        <p:spPr>
          <a:xfrm>
            <a:off x="3101725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3" type="subTitle"/>
          </p:nvPr>
        </p:nvSpPr>
        <p:spPr>
          <a:xfrm>
            <a:off x="720000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4" type="subTitle"/>
          </p:nvPr>
        </p:nvSpPr>
        <p:spPr>
          <a:xfrm>
            <a:off x="3101725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5" type="subTitle"/>
          </p:nvPr>
        </p:nvSpPr>
        <p:spPr>
          <a:xfrm>
            <a:off x="5581850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6" type="subTitle"/>
          </p:nvPr>
        </p:nvSpPr>
        <p:spPr>
          <a:xfrm>
            <a:off x="5581850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hasCustomPrompt="1" type="title"/>
          </p:nvPr>
        </p:nvSpPr>
        <p:spPr>
          <a:xfrm>
            <a:off x="81840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20"/>
          <p:cNvSpPr txBox="1"/>
          <p:nvPr>
            <p:ph hasCustomPrompt="1" idx="7" type="title"/>
          </p:nvPr>
        </p:nvSpPr>
        <p:spPr>
          <a:xfrm>
            <a:off x="81840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20"/>
          <p:cNvSpPr txBox="1"/>
          <p:nvPr>
            <p:ph hasCustomPrompt="1" idx="8" type="title"/>
          </p:nvPr>
        </p:nvSpPr>
        <p:spPr>
          <a:xfrm>
            <a:off x="3200127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20"/>
          <p:cNvSpPr txBox="1"/>
          <p:nvPr>
            <p:ph hasCustomPrompt="1" idx="9" type="title"/>
          </p:nvPr>
        </p:nvSpPr>
        <p:spPr>
          <a:xfrm>
            <a:off x="3200127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20"/>
          <p:cNvSpPr txBox="1"/>
          <p:nvPr>
            <p:ph hasCustomPrompt="1" idx="13" type="title"/>
          </p:nvPr>
        </p:nvSpPr>
        <p:spPr>
          <a:xfrm>
            <a:off x="568025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20"/>
          <p:cNvSpPr txBox="1"/>
          <p:nvPr>
            <p:ph hasCustomPrompt="1" idx="14" type="title"/>
          </p:nvPr>
        </p:nvSpPr>
        <p:spPr>
          <a:xfrm>
            <a:off x="568025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20"/>
          <p:cNvSpPr txBox="1"/>
          <p:nvPr>
            <p:ph idx="15" type="subTitle"/>
          </p:nvPr>
        </p:nvSpPr>
        <p:spPr>
          <a:xfrm>
            <a:off x="720000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16" type="subTitle"/>
          </p:nvPr>
        </p:nvSpPr>
        <p:spPr>
          <a:xfrm>
            <a:off x="3101728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17" type="subTitle"/>
          </p:nvPr>
        </p:nvSpPr>
        <p:spPr>
          <a:xfrm>
            <a:off x="5581851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18" type="subTitle"/>
          </p:nvPr>
        </p:nvSpPr>
        <p:spPr>
          <a:xfrm>
            <a:off x="720000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19" type="subTitle"/>
          </p:nvPr>
        </p:nvSpPr>
        <p:spPr>
          <a:xfrm>
            <a:off x="3101728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20" type="subTitle"/>
          </p:nvPr>
        </p:nvSpPr>
        <p:spPr>
          <a:xfrm>
            <a:off x="5581851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21" type="title"/>
          </p:nvPr>
        </p:nvSpPr>
        <p:spPr>
          <a:xfrm>
            <a:off x="720000" y="539500"/>
            <a:ext cx="70851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3" name="Google Shape;173;p20"/>
          <p:cNvGrpSpPr/>
          <p:nvPr/>
        </p:nvGrpSpPr>
        <p:grpSpPr>
          <a:xfrm flipH="1">
            <a:off x="-686125" y="3117050"/>
            <a:ext cx="1406129" cy="2026447"/>
            <a:chOff x="8424000" y="-94075"/>
            <a:chExt cx="1406129" cy="2026447"/>
          </a:xfrm>
        </p:grpSpPr>
        <p:sp>
          <p:nvSpPr>
            <p:cNvPr id="174" name="Google Shape;174;p20"/>
            <p:cNvSpPr/>
            <p:nvPr/>
          </p:nvSpPr>
          <p:spPr>
            <a:xfrm>
              <a:off x="8424000" y="-94075"/>
              <a:ext cx="720001" cy="1216824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8424001" y="1122747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771663" y="514338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017750" y="2598463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2" type="title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3017750" y="3528425"/>
            <a:ext cx="38928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8408045" y="1174520"/>
            <a:ext cx="2183504" cy="3968974"/>
            <a:chOff x="679995" y="1176907"/>
            <a:chExt cx="2183504" cy="3968974"/>
          </a:xfrm>
        </p:grpSpPr>
        <p:sp>
          <p:nvSpPr>
            <p:cNvPr id="33" name="Google Shape;33;p3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" name="Google Shape;36;p3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" name="Google Shape;37;p3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25275" y="1746413"/>
              <a:ext cx="1368425" cy="2683100"/>
            </a:xfrm>
            <a:custGeom>
              <a:rect b="b" l="l" r="r" t="t"/>
              <a:pathLst>
                <a:path extrusionOk="0" h="107324" w="54737">
                  <a:moveTo>
                    <a:pt x="54737" y="107324"/>
                  </a:moveTo>
                  <a:lnTo>
                    <a:pt x="34902" y="94592"/>
                  </a:lnTo>
                  <a:lnTo>
                    <a:pt x="34902" y="189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-41030" y="1225516"/>
            <a:ext cx="703659" cy="1825228"/>
          </a:xfrm>
          <a:custGeom>
            <a:rect b="b" l="l" r="r" t="t"/>
            <a:pathLst>
              <a:path extrusionOk="0" h="1533" w="591">
                <a:moveTo>
                  <a:pt x="591" y="340"/>
                </a:moveTo>
                <a:lnTo>
                  <a:pt x="0" y="0"/>
                </a:lnTo>
                <a:lnTo>
                  <a:pt x="0" y="1193"/>
                </a:lnTo>
                <a:lnTo>
                  <a:pt x="591" y="1533"/>
                </a:lnTo>
                <a:lnTo>
                  <a:pt x="591" y="3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42;p3"/>
          <p:cNvCxnSpPr/>
          <p:nvPr/>
        </p:nvCxnSpPr>
        <p:spPr>
          <a:xfrm rot="10800000">
            <a:off x="344732" y="1858788"/>
            <a:ext cx="0" cy="100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1226400" y="3100300"/>
            <a:ext cx="6691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21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80" name="Google Shape;180;p21"/>
          <p:cNvGrpSpPr/>
          <p:nvPr/>
        </p:nvGrpSpPr>
        <p:grpSpPr>
          <a:xfrm>
            <a:off x="-1665500" y="-417228"/>
            <a:ext cx="3757766" cy="3926671"/>
            <a:chOff x="-1665500" y="-417228"/>
            <a:chExt cx="3757766" cy="3926671"/>
          </a:xfrm>
        </p:grpSpPr>
        <p:sp>
          <p:nvSpPr>
            <p:cNvPr id="181" name="Google Shape;181;p21"/>
            <p:cNvSpPr/>
            <p:nvPr/>
          </p:nvSpPr>
          <p:spPr>
            <a:xfrm>
              <a:off x="-16331" y="-417228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" name="Google Shape;182;p21"/>
            <p:cNvCxnSpPr/>
            <p:nvPr/>
          </p:nvCxnSpPr>
          <p:spPr>
            <a:xfrm flipH="1">
              <a:off x="308800" y="-101200"/>
              <a:ext cx="1173300" cy="675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3" name="Google Shape;183;p21"/>
            <p:cNvSpPr/>
            <p:nvPr/>
          </p:nvSpPr>
          <p:spPr>
            <a:xfrm>
              <a:off x="-8286" y="639942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-736505" y="-53518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-8286" y="2690941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-1665500" y="-107675"/>
              <a:ext cx="2542700" cy="3306750"/>
            </a:xfrm>
            <a:custGeom>
              <a:rect b="b" l="l" r="r" t="t"/>
              <a:pathLst>
                <a:path extrusionOk="0" h="132270" w="101708">
                  <a:moveTo>
                    <a:pt x="101708" y="132270"/>
                  </a:moveTo>
                  <a:lnTo>
                    <a:pt x="81873" y="119538"/>
                  </a:lnTo>
                  <a:lnTo>
                    <a:pt x="81873" y="43907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21"/>
          <p:cNvGrpSpPr/>
          <p:nvPr/>
        </p:nvGrpSpPr>
        <p:grpSpPr>
          <a:xfrm>
            <a:off x="8432045" y="1174532"/>
            <a:ext cx="1613705" cy="3968974"/>
            <a:chOff x="679995" y="1176907"/>
            <a:chExt cx="1613705" cy="3968974"/>
          </a:xfrm>
        </p:grpSpPr>
        <p:sp>
          <p:nvSpPr>
            <p:cNvPr id="188" name="Google Shape;188;p21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21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92" name="Google Shape;192;p21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950675" y="1775675"/>
              <a:ext cx="1343025" cy="2653825"/>
            </a:xfrm>
            <a:custGeom>
              <a:rect b="b" l="l" r="r" t="t"/>
              <a:pathLst>
                <a:path extrusionOk="0" h="106153" w="53721">
                  <a:moveTo>
                    <a:pt x="53721" y="106153"/>
                  </a:moveTo>
                  <a:lnTo>
                    <a:pt x="33886" y="93421"/>
                  </a:lnTo>
                  <a:lnTo>
                    <a:pt x="33886" y="17790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720000" y="968025"/>
            <a:ext cx="3411300" cy="195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1" type="subTitle"/>
          </p:nvPr>
        </p:nvSpPr>
        <p:spPr>
          <a:xfrm>
            <a:off x="720000" y="2925025"/>
            <a:ext cx="34113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2"/>
          <p:cNvSpPr/>
          <p:nvPr>
            <p:ph idx="2" type="pic"/>
          </p:nvPr>
        </p:nvSpPr>
        <p:spPr>
          <a:xfrm>
            <a:off x="4497375" y="0"/>
            <a:ext cx="3933300" cy="517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984575" y="1821450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23"/>
          <p:cNvSpPr txBox="1"/>
          <p:nvPr>
            <p:ph idx="1" type="subTitle"/>
          </p:nvPr>
        </p:nvSpPr>
        <p:spPr>
          <a:xfrm>
            <a:off x="984575" y="2432600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2" name="Google Shape;202;p23"/>
          <p:cNvGrpSpPr/>
          <p:nvPr/>
        </p:nvGrpSpPr>
        <p:grpSpPr>
          <a:xfrm>
            <a:off x="8456788" y="3117054"/>
            <a:ext cx="1406128" cy="2026444"/>
            <a:chOff x="8710401" y="539504"/>
            <a:chExt cx="1406128" cy="2026444"/>
          </a:xfrm>
        </p:grpSpPr>
        <p:sp>
          <p:nvSpPr>
            <p:cNvPr id="203" name="Google Shape;203;p23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5123525" y="1745250"/>
            <a:ext cx="290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" type="subTitle"/>
          </p:nvPr>
        </p:nvSpPr>
        <p:spPr>
          <a:xfrm>
            <a:off x="5123663" y="2317950"/>
            <a:ext cx="2906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9" name="Google Shape;209;p24"/>
          <p:cNvGrpSpPr/>
          <p:nvPr/>
        </p:nvGrpSpPr>
        <p:grpSpPr>
          <a:xfrm flipH="1">
            <a:off x="8" y="-548608"/>
            <a:ext cx="2009962" cy="3860412"/>
            <a:chOff x="5316400" y="-854949"/>
            <a:chExt cx="3168788" cy="6086098"/>
          </a:xfrm>
        </p:grpSpPr>
        <p:sp>
          <p:nvSpPr>
            <p:cNvPr id="210" name="Google Shape;210;p24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275625" y="1745250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" type="subTitle"/>
          </p:nvPr>
        </p:nvSpPr>
        <p:spPr>
          <a:xfrm>
            <a:off x="1275625" y="2317950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5" name="Google Shape;215;p25"/>
          <p:cNvGrpSpPr/>
          <p:nvPr/>
        </p:nvGrpSpPr>
        <p:grpSpPr>
          <a:xfrm>
            <a:off x="-9" y="-248675"/>
            <a:ext cx="2372159" cy="6229975"/>
            <a:chOff x="7958360" y="-937035"/>
            <a:chExt cx="2372159" cy="6229975"/>
          </a:xfrm>
        </p:grpSpPr>
        <p:sp>
          <p:nvSpPr>
            <p:cNvPr id="216" name="Google Shape;216;p25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8310769" y="-937035"/>
              <a:ext cx="2019750" cy="6229975"/>
            </a:xfrm>
            <a:custGeom>
              <a:rect b="b" l="l" r="r" t="t"/>
              <a:pathLst>
                <a:path extrusionOk="0" h="249199" w="80790">
                  <a:moveTo>
                    <a:pt x="376" y="0"/>
                  </a:moveTo>
                  <a:lnTo>
                    <a:pt x="0" y="202716"/>
                  </a:lnTo>
                  <a:lnTo>
                    <a:pt x="80790" y="24919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1" type="subTitle"/>
          </p:nvPr>
        </p:nvSpPr>
        <p:spPr>
          <a:xfrm>
            <a:off x="4898438" y="2671100"/>
            <a:ext cx="2961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2" type="subTitle"/>
          </p:nvPr>
        </p:nvSpPr>
        <p:spPr>
          <a:xfrm>
            <a:off x="1283638" y="2671100"/>
            <a:ext cx="2961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3" type="subTitle"/>
          </p:nvPr>
        </p:nvSpPr>
        <p:spPr>
          <a:xfrm>
            <a:off x="1283638" y="2112200"/>
            <a:ext cx="2961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3" name="Google Shape;223;p26"/>
          <p:cNvSpPr txBox="1"/>
          <p:nvPr>
            <p:ph idx="4" type="subTitle"/>
          </p:nvPr>
        </p:nvSpPr>
        <p:spPr>
          <a:xfrm>
            <a:off x="4898438" y="2112200"/>
            <a:ext cx="2961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" name="Google Shape;224;p2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" name="Google Shape;225;p26"/>
          <p:cNvSpPr/>
          <p:nvPr/>
        </p:nvSpPr>
        <p:spPr>
          <a:xfrm flipH="1">
            <a:off x="8441531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/>
          <p:nvPr/>
        </p:nvSpPr>
        <p:spPr>
          <a:xfrm flipH="1">
            <a:off x="7737872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/>
          <p:nvPr/>
        </p:nvSpPr>
        <p:spPr>
          <a:xfrm flipH="1">
            <a:off x="732116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0" y="1057894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6"/>
          <p:cNvCxnSpPr/>
          <p:nvPr/>
        </p:nvCxnSpPr>
        <p:spPr>
          <a:xfrm>
            <a:off x="353000" y="1604550"/>
            <a:ext cx="0" cy="24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idx="1" type="subTitle"/>
          </p:nvPr>
        </p:nvSpPr>
        <p:spPr>
          <a:xfrm>
            <a:off x="4917433" y="1549200"/>
            <a:ext cx="2947800" cy="27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2" type="subTitle"/>
          </p:nvPr>
        </p:nvSpPr>
        <p:spPr>
          <a:xfrm>
            <a:off x="1278763" y="1549200"/>
            <a:ext cx="2947800" cy="27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27"/>
          <p:cNvSpPr/>
          <p:nvPr/>
        </p:nvSpPr>
        <p:spPr>
          <a:xfrm>
            <a:off x="6185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6185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5860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7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38" name="Google Shape;238;p27"/>
            <p:cNvSpPr/>
            <p:nvPr/>
          </p:nvSpPr>
          <p:spPr>
            <a:xfrm>
              <a:off x="8434477" y="16796"/>
              <a:ext cx="706919" cy="2791777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7726304" y="-657575"/>
              <a:ext cx="1414569" cy="1595199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8434477" y="2003475"/>
              <a:ext cx="1413838" cy="79724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7111775" y="-559706"/>
              <a:ext cx="2174124" cy="3062525"/>
            </a:xfrm>
            <a:custGeom>
              <a:rect b="b" l="l" r="r" t="t"/>
              <a:pathLst>
                <a:path extrusionOk="0" h="4083367" w="2832735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" type="subTitle"/>
          </p:nvPr>
        </p:nvSpPr>
        <p:spPr>
          <a:xfrm>
            <a:off x="1302450" y="3059150"/>
            <a:ext cx="6539100" cy="1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8"/>
          <p:cNvSpPr txBox="1"/>
          <p:nvPr>
            <p:ph idx="2" type="subTitle"/>
          </p:nvPr>
        </p:nvSpPr>
        <p:spPr>
          <a:xfrm>
            <a:off x="1302450" y="1549200"/>
            <a:ext cx="6539100" cy="1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>
            <a:off x="6185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185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35860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28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50" name="Google Shape;250;p28"/>
            <p:cNvSpPr/>
            <p:nvPr/>
          </p:nvSpPr>
          <p:spPr>
            <a:xfrm>
              <a:off x="8434477" y="16796"/>
              <a:ext cx="706919" cy="2791777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726304" y="-657575"/>
              <a:ext cx="1414569" cy="1595199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8434477" y="2003475"/>
              <a:ext cx="1413838" cy="79724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111775" y="-559706"/>
              <a:ext cx="2174124" cy="3062525"/>
            </a:xfrm>
            <a:custGeom>
              <a:rect b="b" l="l" r="r" t="t"/>
              <a:pathLst>
                <a:path extrusionOk="0" h="4083367" w="2832735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1" type="subTitle"/>
          </p:nvPr>
        </p:nvSpPr>
        <p:spPr>
          <a:xfrm>
            <a:off x="937626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9"/>
          <p:cNvSpPr txBox="1"/>
          <p:nvPr>
            <p:ph idx="2" type="subTitle"/>
          </p:nvPr>
        </p:nvSpPr>
        <p:spPr>
          <a:xfrm>
            <a:off x="3484347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9"/>
          <p:cNvSpPr txBox="1"/>
          <p:nvPr>
            <p:ph idx="3" type="subTitle"/>
          </p:nvPr>
        </p:nvSpPr>
        <p:spPr>
          <a:xfrm>
            <a:off x="6031074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9"/>
          <p:cNvSpPr txBox="1"/>
          <p:nvPr>
            <p:ph idx="4" type="subTitle"/>
          </p:nvPr>
        </p:nvSpPr>
        <p:spPr>
          <a:xfrm>
            <a:off x="937625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" name="Google Shape;259;p29"/>
          <p:cNvSpPr txBox="1"/>
          <p:nvPr>
            <p:ph idx="5" type="subTitle"/>
          </p:nvPr>
        </p:nvSpPr>
        <p:spPr>
          <a:xfrm>
            <a:off x="3484350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0" name="Google Shape;260;p29"/>
          <p:cNvSpPr txBox="1"/>
          <p:nvPr>
            <p:ph idx="6" type="subTitle"/>
          </p:nvPr>
        </p:nvSpPr>
        <p:spPr>
          <a:xfrm>
            <a:off x="6031075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1" name="Google Shape;261;p29"/>
          <p:cNvSpPr/>
          <p:nvPr/>
        </p:nvSpPr>
        <p:spPr>
          <a:xfrm flipH="1" rot="-5400000">
            <a:off x="6320355" y="-165463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/>
          <p:nvPr/>
        </p:nvSpPr>
        <p:spPr>
          <a:xfrm flipH="1" rot="-5400000">
            <a:off x="8471219" y="-288397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/>
          <p:nvPr/>
        </p:nvSpPr>
        <p:spPr>
          <a:xfrm flipH="1" rot="-5400000">
            <a:off x="6858295" y="-1313157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idx="1" type="subTitle"/>
          </p:nvPr>
        </p:nvSpPr>
        <p:spPr>
          <a:xfrm>
            <a:off x="937625" y="1613025"/>
            <a:ext cx="36480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0"/>
          <p:cNvSpPr txBox="1"/>
          <p:nvPr>
            <p:ph idx="2" type="subTitle"/>
          </p:nvPr>
        </p:nvSpPr>
        <p:spPr>
          <a:xfrm>
            <a:off x="4585775" y="1613025"/>
            <a:ext cx="36480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0"/>
          <p:cNvSpPr txBox="1"/>
          <p:nvPr>
            <p:ph idx="3" type="subTitle"/>
          </p:nvPr>
        </p:nvSpPr>
        <p:spPr>
          <a:xfrm>
            <a:off x="937625" y="3099150"/>
            <a:ext cx="72963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0"/>
          <p:cNvSpPr/>
          <p:nvPr/>
        </p:nvSpPr>
        <p:spPr>
          <a:xfrm flipH="1" rot="-5400000">
            <a:off x="5980180" y="-165463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0"/>
          <p:cNvSpPr/>
          <p:nvPr/>
        </p:nvSpPr>
        <p:spPr>
          <a:xfrm flipH="1" rot="-5400000">
            <a:off x="8131044" y="-288397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0"/>
          <p:cNvSpPr/>
          <p:nvPr/>
        </p:nvSpPr>
        <p:spPr>
          <a:xfrm flipH="1" rot="-5400000">
            <a:off x="6518120" y="-1313157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30"/>
          <p:cNvSpPr/>
          <p:nvPr/>
        </p:nvSpPr>
        <p:spPr>
          <a:xfrm flipH="1" rot="5400000">
            <a:off x="2248636" y="3137008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/>
          <p:nvPr/>
        </p:nvSpPr>
        <p:spPr>
          <a:xfrm flipH="1" rot="5400000">
            <a:off x="-605887" y="3799590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/>
          <p:nvPr/>
        </p:nvSpPr>
        <p:spPr>
          <a:xfrm flipH="1" rot="5400000">
            <a:off x="942740" y="2005703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713225" y="2016713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4"/>
          <p:cNvSpPr txBox="1"/>
          <p:nvPr>
            <p:ph hasCustomPrompt="1" idx="2" type="title"/>
          </p:nvPr>
        </p:nvSpPr>
        <p:spPr>
          <a:xfrm>
            <a:off x="827550" y="117492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713225" y="2946675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" type="subTitle"/>
          </p:nvPr>
        </p:nvSpPr>
        <p:spPr>
          <a:xfrm>
            <a:off x="1184063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1"/>
          <p:cNvSpPr txBox="1"/>
          <p:nvPr>
            <p:ph idx="2" type="subTitle"/>
          </p:nvPr>
        </p:nvSpPr>
        <p:spPr>
          <a:xfrm>
            <a:off x="437114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1"/>
          <p:cNvSpPr txBox="1"/>
          <p:nvPr>
            <p:ph idx="3" type="subTitle"/>
          </p:nvPr>
        </p:nvSpPr>
        <p:spPr>
          <a:xfrm>
            <a:off x="1184063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1"/>
          <p:cNvSpPr txBox="1"/>
          <p:nvPr>
            <p:ph idx="4" type="subTitle"/>
          </p:nvPr>
        </p:nvSpPr>
        <p:spPr>
          <a:xfrm>
            <a:off x="4371141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1"/>
          <p:cNvSpPr txBox="1"/>
          <p:nvPr>
            <p:ph idx="5" type="subTitle"/>
          </p:nvPr>
        </p:nvSpPr>
        <p:spPr>
          <a:xfrm>
            <a:off x="1184075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31"/>
          <p:cNvSpPr txBox="1"/>
          <p:nvPr>
            <p:ph idx="6" type="subTitle"/>
          </p:nvPr>
        </p:nvSpPr>
        <p:spPr>
          <a:xfrm>
            <a:off x="1184075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3" name="Google Shape;283;p31"/>
          <p:cNvSpPr txBox="1"/>
          <p:nvPr>
            <p:ph idx="7" type="subTitle"/>
          </p:nvPr>
        </p:nvSpPr>
        <p:spPr>
          <a:xfrm>
            <a:off x="437115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4" name="Google Shape;284;p31"/>
          <p:cNvSpPr txBox="1"/>
          <p:nvPr>
            <p:ph idx="8" type="subTitle"/>
          </p:nvPr>
        </p:nvSpPr>
        <p:spPr>
          <a:xfrm>
            <a:off x="437115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5" name="Google Shape;285;p31"/>
          <p:cNvSpPr txBox="1"/>
          <p:nvPr>
            <p:ph type="title"/>
          </p:nvPr>
        </p:nvSpPr>
        <p:spPr>
          <a:xfrm>
            <a:off x="720000" y="539500"/>
            <a:ext cx="66564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6" name="Google Shape;286;p31"/>
          <p:cNvGrpSpPr/>
          <p:nvPr/>
        </p:nvGrpSpPr>
        <p:grpSpPr>
          <a:xfrm>
            <a:off x="7134033" y="-853783"/>
            <a:ext cx="2009962" cy="3860412"/>
            <a:chOff x="5316400" y="-854949"/>
            <a:chExt cx="3168788" cy="6086098"/>
          </a:xfrm>
        </p:grpSpPr>
        <p:sp>
          <p:nvSpPr>
            <p:cNvPr id="287" name="Google Shape;287;p31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5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idx="1" type="subTitle"/>
          </p:nvPr>
        </p:nvSpPr>
        <p:spPr>
          <a:xfrm>
            <a:off x="719988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2"/>
          <p:cNvSpPr txBox="1"/>
          <p:nvPr>
            <p:ph idx="2" type="subTitle"/>
          </p:nvPr>
        </p:nvSpPr>
        <p:spPr>
          <a:xfrm>
            <a:off x="598289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2"/>
          <p:cNvSpPr txBox="1"/>
          <p:nvPr>
            <p:ph idx="3" type="subTitle"/>
          </p:nvPr>
        </p:nvSpPr>
        <p:spPr>
          <a:xfrm>
            <a:off x="719988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2"/>
          <p:cNvSpPr txBox="1"/>
          <p:nvPr>
            <p:ph idx="4" type="subTitle"/>
          </p:nvPr>
        </p:nvSpPr>
        <p:spPr>
          <a:xfrm>
            <a:off x="3351441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5" type="subTitle"/>
          </p:nvPr>
        </p:nvSpPr>
        <p:spPr>
          <a:xfrm>
            <a:off x="72000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5" name="Google Shape;295;p32"/>
          <p:cNvSpPr txBox="1"/>
          <p:nvPr>
            <p:ph idx="6" type="subTitle"/>
          </p:nvPr>
        </p:nvSpPr>
        <p:spPr>
          <a:xfrm>
            <a:off x="72000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32"/>
          <p:cNvSpPr txBox="1"/>
          <p:nvPr>
            <p:ph idx="7" type="subTitle"/>
          </p:nvPr>
        </p:nvSpPr>
        <p:spPr>
          <a:xfrm>
            <a:off x="598290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rgbClr val="2F4044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8" type="subTitle"/>
          </p:nvPr>
        </p:nvSpPr>
        <p:spPr>
          <a:xfrm>
            <a:off x="335145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8" name="Google Shape;298;p32"/>
          <p:cNvSpPr txBox="1"/>
          <p:nvPr>
            <p:ph type="title"/>
          </p:nvPr>
        </p:nvSpPr>
        <p:spPr>
          <a:xfrm>
            <a:off x="720000" y="539500"/>
            <a:ext cx="77109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9" name="Google Shape;299;p32"/>
          <p:cNvSpPr txBox="1"/>
          <p:nvPr>
            <p:ph idx="9" type="subTitle"/>
          </p:nvPr>
        </p:nvSpPr>
        <p:spPr>
          <a:xfrm>
            <a:off x="335144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F4044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2"/>
          <p:cNvSpPr txBox="1"/>
          <p:nvPr>
            <p:ph idx="13" type="subTitle"/>
          </p:nvPr>
        </p:nvSpPr>
        <p:spPr>
          <a:xfrm>
            <a:off x="335145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01" name="Google Shape;301;p32"/>
          <p:cNvGrpSpPr/>
          <p:nvPr/>
        </p:nvGrpSpPr>
        <p:grpSpPr>
          <a:xfrm>
            <a:off x="-556343" y="-380753"/>
            <a:ext cx="4049316" cy="2108597"/>
            <a:chOff x="-556343" y="-380753"/>
            <a:chExt cx="4049316" cy="2108597"/>
          </a:xfrm>
        </p:grpSpPr>
        <p:sp>
          <p:nvSpPr>
            <p:cNvPr id="302" name="Google Shape;302;p32"/>
            <p:cNvSpPr/>
            <p:nvPr/>
          </p:nvSpPr>
          <p:spPr>
            <a:xfrm rot="5400000">
              <a:off x="-854000" y="619372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 rot="5400000">
              <a:off x="-96762" y="268138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 rot="5400000">
              <a:off x="1315914" y="-1855342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idx="1" type="subTitle"/>
          </p:nvPr>
        </p:nvSpPr>
        <p:spPr>
          <a:xfrm>
            <a:off x="1315900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2" type="subTitle"/>
          </p:nvPr>
        </p:nvSpPr>
        <p:spPr>
          <a:xfrm>
            <a:off x="3785748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3" type="subTitle"/>
          </p:nvPr>
        </p:nvSpPr>
        <p:spPr>
          <a:xfrm>
            <a:off x="1310500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4" type="subTitle"/>
          </p:nvPr>
        </p:nvSpPr>
        <p:spPr>
          <a:xfrm>
            <a:off x="3780348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5" type="subTitle"/>
          </p:nvPr>
        </p:nvSpPr>
        <p:spPr>
          <a:xfrm>
            <a:off x="6255597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6" type="subTitle"/>
          </p:nvPr>
        </p:nvSpPr>
        <p:spPr>
          <a:xfrm>
            <a:off x="6250197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7" type="subTitle"/>
          </p:nvPr>
        </p:nvSpPr>
        <p:spPr>
          <a:xfrm>
            <a:off x="1314400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33"/>
          <p:cNvSpPr txBox="1"/>
          <p:nvPr>
            <p:ph idx="8" type="subTitle"/>
          </p:nvPr>
        </p:nvSpPr>
        <p:spPr>
          <a:xfrm>
            <a:off x="3784248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33"/>
          <p:cNvSpPr txBox="1"/>
          <p:nvPr>
            <p:ph idx="9" type="subTitle"/>
          </p:nvPr>
        </p:nvSpPr>
        <p:spPr>
          <a:xfrm>
            <a:off x="6254097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5" name="Google Shape;315;p33"/>
          <p:cNvSpPr txBox="1"/>
          <p:nvPr>
            <p:ph idx="13" type="subTitle"/>
          </p:nvPr>
        </p:nvSpPr>
        <p:spPr>
          <a:xfrm>
            <a:off x="1309000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6" name="Google Shape;316;p33"/>
          <p:cNvSpPr txBox="1"/>
          <p:nvPr>
            <p:ph idx="14" type="subTitle"/>
          </p:nvPr>
        </p:nvSpPr>
        <p:spPr>
          <a:xfrm>
            <a:off x="3778848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7" name="Google Shape;317;p33"/>
          <p:cNvSpPr txBox="1"/>
          <p:nvPr>
            <p:ph idx="15" type="subTitle"/>
          </p:nvPr>
        </p:nvSpPr>
        <p:spPr>
          <a:xfrm>
            <a:off x="6254097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type="title"/>
          </p:nvPr>
        </p:nvSpPr>
        <p:spPr>
          <a:xfrm>
            <a:off x="1110350" y="539500"/>
            <a:ext cx="73206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9" name="Google Shape;319;p33"/>
          <p:cNvSpPr/>
          <p:nvPr/>
        </p:nvSpPr>
        <p:spPr>
          <a:xfrm>
            <a:off x="8434477" y="16796"/>
            <a:ext cx="706919" cy="2791777"/>
          </a:xfrm>
          <a:custGeom>
            <a:rect b="b" l="l" r="r" t="t"/>
            <a:pathLst>
              <a:path extrusionOk="0" h="3722370" w="921067">
                <a:moveTo>
                  <a:pt x="921068" y="2658428"/>
                </a:moveTo>
                <a:lnTo>
                  <a:pt x="921068" y="1595437"/>
                </a:lnTo>
                <a:lnTo>
                  <a:pt x="921068" y="531495"/>
                </a:lnTo>
                <a:lnTo>
                  <a:pt x="0" y="0"/>
                </a:lnTo>
                <a:lnTo>
                  <a:pt x="0" y="1063943"/>
                </a:lnTo>
                <a:lnTo>
                  <a:pt x="0" y="2126933"/>
                </a:lnTo>
                <a:lnTo>
                  <a:pt x="0" y="3190875"/>
                </a:lnTo>
                <a:lnTo>
                  <a:pt x="921068" y="37223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8434477" y="2003475"/>
            <a:ext cx="1413838" cy="797242"/>
          </a:xfrm>
          <a:custGeom>
            <a:rect b="b" l="l" r="r" t="t"/>
            <a:pathLst>
              <a:path extrusionOk="0" h="1062990" w="1842134">
                <a:moveTo>
                  <a:pt x="921068" y="1062990"/>
                </a:moveTo>
                <a:lnTo>
                  <a:pt x="1842135" y="531495"/>
                </a:lnTo>
                <a:lnTo>
                  <a:pt x="921068" y="0"/>
                </a:lnTo>
                <a:lnTo>
                  <a:pt x="921068" y="0"/>
                </a:lnTo>
                <a:lnTo>
                  <a:pt x="0" y="531495"/>
                </a:lnTo>
                <a:lnTo>
                  <a:pt x="921068" y="10629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8804150" y="-1579500"/>
            <a:ext cx="481750" cy="4082325"/>
          </a:xfrm>
          <a:custGeom>
            <a:rect b="b" l="l" r="r" t="t"/>
            <a:pathLst>
              <a:path extrusionOk="0" h="163293" w="19270">
                <a:moveTo>
                  <a:pt x="19270" y="163293"/>
                </a:moveTo>
                <a:lnTo>
                  <a:pt x="0" y="150891"/>
                </a:lnTo>
                <a:lnTo>
                  <a:pt x="0" y="77225"/>
                </a:lnTo>
                <a:lnTo>
                  <a:pt x="481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>
            <p:ph hasCustomPrompt="1" type="title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34"/>
          <p:cNvSpPr txBox="1"/>
          <p:nvPr>
            <p:ph idx="1" type="subTitle"/>
          </p:nvPr>
        </p:nvSpPr>
        <p:spPr>
          <a:xfrm>
            <a:off x="2223600" y="1428226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5" name="Google Shape;325;p34"/>
          <p:cNvSpPr txBox="1"/>
          <p:nvPr>
            <p:ph hasCustomPrompt="1" idx="2" type="title"/>
          </p:nvPr>
        </p:nvSpPr>
        <p:spPr>
          <a:xfrm>
            <a:off x="2223600" y="1967931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34"/>
          <p:cNvSpPr txBox="1"/>
          <p:nvPr>
            <p:ph idx="3" type="subTitle"/>
          </p:nvPr>
        </p:nvSpPr>
        <p:spPr>
          <a:xfrm>
            <a:off x="2223600" y="2728503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34"/>
          <p:cNvSpPr txBox="1"/>
          <p:nvPr>
            <p:ph hasCustomPrompt="1" idx="4" type="title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34"/>
          <p:cNvSpPr txBox="1"/>
          <p:nvPr>
            <p:ph idx="5" type="subTitle"/>
          </p:nvPr>
        </p:nvSpPr>
        <p:spPr>
          <a:xfrm>
            <a:off x="2223600" y="4028781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lt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type="title"/>
          </p:nvPr>
        </p:nvSpPr>
        <p:spPr>
          <a:xfrm>
            <a:off x="713275" y="968025"/>
            <a:ext cx="6015000" cy="9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1" type="subTitle"/>
          </p:nvPr>
        </p:nvSpPr>
        <p:spPr>
          <a:xfrm>
            <a:off x="713225" y="2069925"/>
            <a:ext cx="29478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5"/>
          <p:cNvSpPr txBox="1"/>
          <p:nvPr/>
        </p:nvSpPr>
        <p:spPr>
          <a:xfrm>
            <a:off x="4010375" y="2644125"/>
            <a:ext cx="25779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This presentation template was created by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includes icons by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infographics &amp; images by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b="1" sz="1200" u="sng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l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6"/>
          <p:cNvGrpSpPr/>
          <p:nvPr/>
        </p:nvGrpSpPr>
        <p:grpSpPr>
          <a:xfrm>
            <a:off x="-1854500" y="-588825"/>
            <a:ext cx="4639657" cy="4488309"/>
            <a:chOff x="3475957" y="-1179704"/>
            <a:chExt cx="7078042" cy="6847153"/>
          </a:xfrm>
        </p:grpSpPr>
        <p:sp>
          <p:nvSpPr>
            <p:cNvPr id="335" name="Google Shape;335;p36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7368266" y="-878500"/>
              <a:ext cx="3185732" cy="1838404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9" name="Google Shape;339;p36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Google Shape;340;p36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1" name="Google Shape;341;p36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7"/>
          <p:cNvGrpSpPr/>
          <p:nvPr/>
        </p:nvGrpSpPr>
        <p:grpSpPr>
          <a:xfrm>
            <a:off x="6588100" y="-588825"/>
            <a:ext cx="4639657" cy="4488309"/>
            <a:chOff x="3475957" y="-1179704"/>
            <a:chExt cx="7078042" cy="6847153"/>
          </a:xfrm>
        </p:grpSpPr>
        <p:sp>
          <p:nvSpPr>
            <p:cNvPr id="347" name="Google Shape;347;p37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7368266" y="-878500"/>
              <a:ext cx="3185732" cy="1838404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37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2" name="Google Shape;352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3" name="Google Shape;353;p37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7"/>
          <p:cNvGrpSpPr/>
          <p:nvPr/>
        </p:nvGrpSpPr>
        <p:grpSpPr>
          <a:xfrm rot="10800000">
            <a:off x="-733741" y="1172500"/>
            <a:ext cx="4009572" cy="4488309"/>
            <a:chOff x="3475957" y="-1179704"/>
            <a:chExt cx="6116815" cy="6847153"/>
          </a:xfrm>
        </p:grpSpPr>
        <p:sp>
          <p:nvSpPr>
            <p:cNvPr id="358" name="Google Shape;358;p37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1" name="Google Shape;361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2" name="Google Shape;362;p37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2038200" y="270497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5"/>
          <p:cNvSpPr txBox="1"/>
          <p:nvPr>
            <p:ph hasCustomPrompt="1"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5"/>
          <p:cNvSpPr txBox="1"/>
          <p:nvPr>
            <p:ph idx="1" type="subTitle"/>
          </p:nvPr>
        </p:nvSpPr>
        <p:spPr>
          <a:xfrm>
            <a:off x="2038200" y="3634938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4" name="Google Shape;54;p6"/>
          <p:cNvGrpSpPr/>
          <p:nvPr/>
        </p:nvGrpSpPr>
        <p:grpSpPr>
          <a:xfrm>
            <a:off x="8582725" y="-50"/>
            <a:ext cx="1021675" cy="1216824"/>
            <a:chOff x="8424000" y="-94075"/>
            <a:chExt cx="1021675" cy="1216824"/>
          </a:xfrm>
        </p:grpSpPr>
        <p:sp>
          <p:nvSpPr>
            <p:cNvPr id="55" name="Google Shape;55;p6"/>
            <p:cNvSpPr/>
            <p:nvPr/>
          </p:nvSpPr>
          <p:spPr>
            <a:xfrm>
              <a:off x="8424000" y="-94075"/>
              <a:ext cx="720001" cy="1216824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771675" y="505350"/>
              <a:ext cx="674000" cy="401625"/>
            </a:xfrm>
            <a:custGeom>
              <a:rect b="b" l="l" r="r" t="t"/>
              <a:pathLst>
                <a:path extrusionOk="0" h="16065" w="26960">
                  <a:moveTo>
                    <a:pt x="26960" y="16065"/>
                  </a:moveTo>
                  <a:lnTo>
                    <a:pt x="21568" y="13190"/>
                  </a:lnTo>
                  <a:lnTo>
                    <a:pt x="17525" y="10673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6"/>
          <p:cNvSpPr/>
          <p:nvPr/>
        </p:nvSpPr>
        <p:spPr>
          <a:xfrm>
            <a:off x="-235721" y="4203713"/>
            <a:ext cx="1440194" cy="1662138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6"/>
          <p:cNvGrpSpPr/>
          <p:nvPr/>
        </p:nvGrpSpPr>
        <p:grpSpPr>
          <a:xfrm>
            <a:off x="-1549125" y="636046"/>
            <a:ext cx="3590698" cy="5320222"/>
            <a:chOff x="-8795677" y="-2878949"/>
            <a:chExt cx="5568700" cy="8253525"/>
          </a:xfrm>
        </p:grpSpPr>
        <p:sp>
          <p:nvSpPr>
            <p:cNvPr id="59" name="Google Shape;59;p6"/>
            <p:cNvSpPr/>
            <p:nvPr/>
          </p:nvSpPr>
          <p:spPr>
            <a:xfrm>
              <a:off x="-6734445" y="-1822008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7844364" y="-287894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8795677" y="-2713724"/>
              <a:ext cx="5568700" cy="8088300"/>
            </a:xfrm>
            <a:custGeom>
              <a:rect b="b" l="l" r="r" t="t"/>
              <a:pathLst>
                <a:path extrusionOk="0" h="323532" w="222748">
                  <a:moveTo>
                    <a:pt x="222748" y="323532"/>
                  </a:moveTo>
                  <a:lnTo>
                    <a:pt x="105273" y="259085"/>
                  </a:lnTo>
                  <a:lnTo>
                    <a:pt x="106064" y="5707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8589983" y="1057892"/>
            <a:ext cx="2009962" cy="3860412"/>
            <a:chOff x="5316400" y="-854949"/>
            <a:chExt cx="3168788" cy="6086098"/>
          </a:xfrm>
        </p:grpSpPr>
        <p:sp>
          <p:nvSpPr>
            <p:cNvPr id="63" name="Google Shape;63;p6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7"/>
          <p:cNvSpPr txBox="1"/>
          <p:nvPr>
            <p:ph idx="2" type="subTitle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7"/>
          <p:cNvSpPr txBox="1"/>
          <p:nvPr>
            <p:ph idx="3" type="subTitle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4" type="subTitle"/>
          </p:nvPr>
        </p:nvSpPr>
        <p:spPr>
          <a:xfrm>
            <a:off x="1583075" y="3300725"/>
            <a:ext cx="25056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/>
          <p:nvPr/>
        </p:nvSpPr>
        <p:spPr>
          <a:xfrm>
            <a:off x="-13099" y="1328479"/>
            <a:ext cx="727643" cy="2866225"/>
          </a:xfrm>
          <a:custGeom>
            <a:rect b="b" l="l" r="r" t="t"/>
            <a:pathLst>
              <a:path extrusionOk="0" h="3722370" w="921067">
                <a:moveTo>
                  <a:pt x="921068" y="2658428"/>
                </a:moveTo>
                <a:lnTo>
                  <a:pt x="921068" y="1595437"/>
                </a:lnTo>
                <a:lnTo>
                  <a:pt x="921068" y="531495"/>
                </a:lnTo>
                <a:lnTo>
                  <a:pt x="0" y="0"/>
                </a:lnTo>
                <a:lnTo>
                  <a:pt x="0" y="1063943"/>
                </a:lnTo>
                <a:lnTo>
                  <a:pt x="0" y="2126933"/>
                </a:lnTo>
                <a:lnTo>
                  <a:pt x="0" y="3190875"/>
                </a:lnTo>
                <a:lnTo>
                  <a:pt x="921068" y="37223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-741317" y="635020"/>
            <a:ext cx="1456039" cy="1637738"/>
          </a:xfrm>
          <a:custGeom>
            <a:rect b="b" l="l" r="r" t="t"/>
            <a:pathLst>
              <a:path extrusionOk="0" h="2126932" w="1843087">
                <a:moveTo>
                  <a:pt x="0" y="1063943"/>
                </a:moveTo>
                <a:lnTo>
                  <a:pt x="0" y="1063943"/>
                </a:lnTo>
                <a:lnTo>
                  <a:pt x="0" y="0"/>
                </a:lnTo>
                <a:lnTo>
                  <a:pt x="1843088" y="1063943"/>
                </a:lnTo>
                <a:lnTo>
                  <a:pt x="1843088" y="2126933"/>
                </a:lnTo>
                <a:lnTo>
                  <a:pt x="1842135" y="2124075"/>
                </a:lnTo>
                <a:lnTo>
                  <a:pt x="1842135" y="2126933"/>
                </a:lnTo>
                <a:lnTo>
                  <a:pt x="0" y="1063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7"/>
          <p:cNvGrpSpPr/>
          <p:nvPr/>
        </p:nvGrpSpPr>
        <p:grpSpPr>
          <a:xfrm>
            <a:off x="8414595" y="271310"/>
            <a:ext cx="2828771" cy="4332684"/>
            <a:chOff x="8414595" y="271310"/>
            <a:chExt cx="2828771" cy="4332684"/>
          </a:xfrm>
        </p:grpSpPr>
        <p:grpSp>
          <p:nvGrpSpPr>
            <p:cNvPr id="74" name="Google Shape;74;p7"/>
            <p:cNvGrpSpPr/>
            <p:nvPr/>
          </p:nvGrpSpPr>
          <p:grpSpPr>
            <a:xfrm>
              <a:off x="8414595" y="271310"/>
              <a:ext cx="2828771" cy="4332684"/>
              <a:chOff x="8414595" y="271310"/>
              <a:chExt cx="2828771" cy="4332684"/>
            </a:xfrm>
          </p:grpSpPr>
          <p:sp>
            <p:nvSpPr>
              <p:cNvPr id="75" name="Google Shape;75;p7"/>
              <p:cNvSpPr/>
              <p:nvPr/>
            </p:nvSpPr>
            <p:spPr>
              <a:xfrm>
                <a:off x="8438254" y="2498969"/>
                <a:ext cx="1402556" cy="809625"/>
              </a:xfrm>
              <a:custGeom>
                <a:rect b="b" l="l" r="r" t="t"/>
                <a:pathLst>
                  <a:path extrusionOk="0" h="680" w="1178">
                    <a:moveTo>
                      <a:pt x="590" y="680"/>
                    </a:moveTo>
                    <a:lnTo>
                      <a:pt x="1178" y="340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0" y="340"/>
                    </a:lnTo>
                    <a:lnTo>
                      <a:pt x="590" y="680"/>
                    </a:lnTo>
                    <a:lnTo>
                      <a:pt x="590" y="68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7"/>
              <p:cNvSpPr/>
              <p:nvPr/>
            </p:nvSpPr>
            <p:spPr>
              <a:xfrm>
                <a:off x="9134770" y="271310"/>
                <a:ext cx="2108597" cy="1216819"/>
              </a:xfrm>
              <a:custGeom>
                <a:rect b="b" l="l" r="r" t="t"/>
                <a:pathLst>
                  <a:path extrusionOk="0" h="1022" w="1771">
                    <a:moveTo>
                      <a:pt x="1771" y="341"/>
                    </a:moveTo>
                    <a:lnTo>
                      <a:pt x="1180" y="0"/>
                    </a:lnTo>
                    <a:lnTo>
                      <a:pt x="1180" y="0"/>
                    </a:lnTo>
                    <a:lnTo>
                      <a:pt x="590" y="341"/>
                    </a:lnTo>
                    <a:lnTo>
                      <a:pt x="0" y="681"/>
                    </a:lnTo>
                    <a:lnTo>
                      <a:pt x="590" y="1022"/>
                    </a:lnTo>
                    <a:lnTo>
                      <a:pt x="590" y="1022"/>
                    </a:lnTo>
                    <a:lnTo>
                      <a:pt x="1180" y="681"/>
                    </a:lnTo>
                    <a:lnTo>
                      <a:pt x="590" y="341"/>
                    </a:lnTo>
                    <a:lnTo>
                      <a:pt x="1180" y="681"/>
                    </a:lnTo>
                    <a:lnTo>
                      <a:pt x="1180" y="681"/>
                    </a:lnTo>
                    <a:lnTo>
                      <a:pt x="1771" y="3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438254" y="2977600"/>
                <a:ext cx="702469" cy="812006"/>
              </a:xfrm>
              <a:custGeom>
                <a:rect b="b" l="l" r="r" t="t"/>
                <a:pathLst>
                  <a:path extrusionOk="0" h="682" w="590">
                    <a:moveTo>
                      <a:pt x="0" y="342"/>
                    </a:moveTo>
                    <a:lnTo>
                      <a:pt x="590" y="0"/>
                    </a:lnTo>
                    <a:lnTo>
                      <a:pt x="590" y="68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8438254" y="3385985"/>
                <a:ext cx="702469" cy="1218009"/>
              </a:xfrm>
              <a:custGeom>
                <a:rect b="b" l="l" r="r" t="t"/>
                <a:pathLst>
                  <a:path extrusionOk="0" h="1023" w="590">
                    <a:moveTo>
                      <a:pt x="590" y="341"/>
                    </a:moveTo>
                    <a:lnTo>
                      <a:pt x="0" y="0"/>
                    </a:lnTo>
                    <a:lnTo>
                      <a:pt x="0" y="682"/>
                    </a:lnTo>
                    <a:lnTo>
                      <a:pt x="590" y="1023"/>
                    </a:lnTo>
                    <a:lnTo>
                      <a:pt x="590" y="3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9" name="Google Shape;79;p7"/>
              <p:cNvCxnSpPr/>
              <p:nvPr/>
            </p:nvCxnSpPr>
            <p:spPr>
              <a:xfrm flipH="1">
                <a:off x="9459754" y="1020213"/>
                <a:ext cx="426300" cy="24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0" name="Google Shape;80;p7"/>
              <p:cNvSpPr/>
              <p:nvPr/>
            </p:nvSpPr>
            <p:spPr>
              <a:xfrm>
                <a:off x="9142814" y="1328479"/>
                <a:ext cx="727643" cy="2866225"/>
              </a:xfrm>
              <a:custGeom>
                <a:rect b="b" l="l" r="r" t="t"/>
                <a:pathLst>
                  <a:path extrusionOk="0" h="3722370" w="921067">
                    <a:moveTo>
                      <a:pt x="921068" y="2658428"/>
                    </a:moveTo>
                    <a:lnTo>
                      <a:pt x="921068" y="1595437"/>
                    </a:lnTo>
                    <a:lnTo>
                      <a:pt x="921068" y="531495"/>
                    </a:lnTo>
                    <a:lnTo>
                      <a:pt x="0" y="0"/>
                    </a:lnTo>
                    <a:lnTo>
                      <a:pt x="0" y="1063943"/>
                    </a:lnTo>
                    <a:lnTo>
                      <a:pt x="0" y="2126933"/>
                    </a:lnTo>
                    <a:lnTo>
                      <a:pt x="0" y="3190875"/>
                    </a:lnTo>
                    <a:lnTo>
                      <a:pt x="921068" y="3722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414595" y="635020"/>
                <a:ext cx="1456039" cy="1637738"/>
              </a:xfrm>
              <a:custGeom>
                <a:rect b="b" l="l" r="r" t="t"/>
                <a:pathLst>
                  <a:path extrusionOk="0" h="2126932" w="1843087">
                    <a:moveTo>
                      <a:pt x="0" y="1063943"/>
                    </a:moveTo>
                    <a:lnTo>
                      <a:pt x="0" y="1063943"/>
                    </a:lnTo>
                    <a:lnTo>
                      <a:pt x="0" y="0"/>
                    </a:lnTo>
                    <a:lnTo>
                      <a:pt x="1843088" y="1063943"/>
                    </a:lnTo>
                    <a:lnTo>
                      <a:pt x="1843088" y="2126933"/>
                    </a:lnTo>
                    <a:lnTo>
                      <a:pt x="1842135" y="2124075"/>
                    </a:lnTo>
                    <a:lnTo>
                      <a:pt x="1842135" y="2126933"/>
                    </a:lnTo>
                    <a:lnTo>
                      <a:pt x="0" y="10639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9142814" y="3379479"/>
                <a:ext cx="1455286" cy="818502"/>
              </a:xfrm>
              <a:custGeom>
                <a:rect b="b" l="l" r="r" t="t"/>
                <a:pathLst>
                  <a:path extrusionOk="0" h="1062990" w="1842134">
                    <a:moveTo>
                      <a:pt x="921068" y="1062990"/>
                    </a:moveTo>
                    <a:lnTo>
                      <a:pt x="1842135" y="531495"/>
                    </a:lnTo>
                    <a:lnTo>
                      <a:pt x="921068" y="0"/>
                    </a:lnTo>
                    <a:lnTo>
                      <a:pt x="921068" y="0"/>
                    </a:lnTo>
                    <a:lnTo>
                      <a:pt x="0" y="531495"/>
                    </a:lnTo>
                    <a:lnTo>
                      <a:pt x="921068" y="1062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>
                <a:off x="8677200" y="1214525"/>
                <a:ext cx="1351100" cy="2673100"/>
              </a:xfrm>
              <a:custGeom>
                <a:rect b="b" l="l" r="r" t="t"/>
                <a:pathLst>
                  <a:path extrusionOk="0" h="106924" w="54044">
                    <a:moveTo>
                      <a:pt x="54044" y="106924"/>
                    </a:moveTo>
                    <a:lnTo>
                      <a:pt x="34209" y="94192"/>
                    </a:lnTo>
                    <a:lnTo>
                      <a:pt x="34209" y="18561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4" name="Google Shape;84;p7"/>
            <p:cNvCxnSpPr/>
            <p:nvPr/>
          </p:nvCxnSpPr>
          <p:spPr>
            <a:xfrm>
              <a:off x="8788297" y="3589581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" name="Google Shape;87;p8"/>
          <p:cNvGrpSpPr/>
          <p:nvPr/>
        </p:nvGrpSpPr>
        <p:grpSpPr>
          <a:xfrm>
            <a:off x="8563085" y="1781"/>
            <a:ext cx="1822847" cy="5139928"/>
            <a:chOff x="7958360" y="1794"/>
            <a:chExt cx="1822847" cy="5139928"/>
          </a:xfrm>
        </p:grpSpPr>
        <p:sp>
          <p:nvSpPr>
            <p:cNvPr id="88" name="Google Shape;88;p8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 flipH="1">
            <a:off x="-660516" y="3351921"/>
            <a:ext cx="1243158" cy="1791579"/>
            <a:chOff x="8710401" y="539504"/>
            <a:chExt cx="1406128" cy="2026444"/>
          </a:xfrm>
        </p:grpSpPr>
        <p:sp>
          <p:nvSpPr>
            <p:cNvPr id="92" name="Google Shape;92;p8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9"/>
          <p:cNvGrpSpPr/>
          <p:nvPr/>
        </p:nvGrpSpPr>
        <p:grpSpPr>
          <a:xfrm flipH="1" rot="5400000">
            <a:off x="929835" y="1849494"/>
            <a:ext cx="1822847" cy="5139928"/>
            <a:chOff x="7958360" y="1794"/>
            <a:chExt cx="1822847" cy="5139928"/>
          </a:xfrm>
        </p:grpSpPr>
        <p:sp>
          <p:nvSpPr>
            <p:cNvPr id="98" name="Google Shape;98;p9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4572569" y="-86691"/>
            <a:ext cx="5139928" cy="1822847"/>
            <a:chOff x="4572569" y="-86691"/>
            <a:chExt cx="5139928" cy="1822847"/>
          </a:xfrm>
        </p:grpSpPr>
        <p:sp>
          <p:nvSpPr>
            <p:cNvPr id="102" name="Google Shape;102;p9"/>
            <p:cNvSpPr/>
            <p:nvPr/>
          </p:nvSpPr>
          <p:spPr>
            <a:xfrm flipH="1" rot="-5400000">
              <a:off x="8198022" y="-195037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 flipH="1" rot="-5400000">
              <a:off x="6321597" y="-14832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2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6" name="Google Shape;106;p10"/>
          <p:cNvGrpSpPr/>
          <p:nvPr/>
        </p:nvGrpSpPr>
        <p:grpSpPr>
          <a:xfrm flipH="1" rot="10800000">
            <a:off x="10" y="-668806"/>
            <a:ext cx="1822847" cy="5139928"/>
            <a:chOff x="7958360" y="1794"/>
            <a:chExt cx="1822847" cy="5139928"/>
          </a:xfrm>
        </p:grpSpPr>
        <p:sp>
          <p:nvSpPr>
            <p:cNvPr id="107" name="Google Shape;107;p10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0"/>
          <p:cNvGrpSpPr/>
          <p:nvPr/>
        </p:nvGrpSpPr>
        <p:grpSpPr>
          <a:xfrm>
            <a:off x="8430785" y="-364475"/>
            <a:ext cx="1822840" cy="4968472"/>
            <a:chOff x="6786585" y="-364475"/>
            <a:chExt cx="1822840" cy="4968472"/>
          </a:xfrm>
        </p:grpSpPr>
        <p:sp>
          <p:nvSpPr>
            <p:cNvPr id="111" name="Google Shape;111;p10"/>
            <p:cNvSpPr/>
            <p:nvPr/>
          </p:nvSpPr>
          <p:spPr>
            <a:xfrm flipH="1" rot="10800000">
              <a:off x="6786585" y="952350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137625" y="-364475"/>
              <a:ext cx="1471800" cy="4476550"/>
            </a:xfrm>
            <a:custGeom>
              <a:rect b="b" l="l" r="r" t="t"/>
              <a:pathLst>
                <a:path extrusionOk="0" h="179062" w="58872">
                  <a:moveTo>
                    <a:pt x="0" y="179062"/>
                  </a:moveTo>
                  <a:lnTo>
                    <a:pt x="55" y="33575"/>
                  </a:lnTo>
                  <a:lnTo>
                    <a:pt x="58872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ctrTitle"/>
          </p:nvPr>
        </p:nvSpPr>
        <p:spPr>
          <a:xfrm>
            <a:off x="1396950" y="1185050"/>
            <a:ext cx="6350100" cy="17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8"/>
          <p:cNvSpPr txBox="1"/>
          <p:nvPr>
            <p:ph idx="1" type="subTitle"/>
          </p:nvPr>
        </p:nvSpPr>
        <p:spPr>
          <a:xfrm>
            <a:off x="2307600" y="3235425"/>
            <a:ext cx="4528800" cy="4758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Ideation-fase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72" name="Google Shape;3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826" y="1721986"/>
            <a:ext cx="6296351" cy="11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 txBox="1"/>
          <p:nvPr>
            <p:ph idx="1" type="subTitle"/>
          </p:nvPr>
        </p:nvSpPr>
        <p:spPr>
          <a:xfrm>
            <a:off x="713225" y="3279425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7"/>
          <p:cNvSpPr txBox="1"/>
          <p:nvPr>
            <p:ph type="title"/>
          </p:nvPr>
        </p:nvSpPr>
        <p:spPr>
          <a:xfrm>
            <a:off x="713225" y="2249750"/>
            <a:ext cx="5513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Mock-up &amp; kenmerken</a:t>
            </a:r>
            <a:endParaRPr/>
          </a:p>
        </p:txBody>
      </p:sp>
      <p:sp>
        <p:nvSpPr>
          <p:cNvPr id="506" name="Google Shape;506;p47"/>
          <p:cNvSpPr txBox="1"/>
          <p:nvPr>
            <p:ph idx="2" type="title"/>
          </p:nvPr>
        </p:nvSpPr>
        <p:spPr>
          <a:xfrm>
            <a:off x="827550" y="1080975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507" name="Google Shape;507;p47"/>
          <p:cNvCxnSpPr>
            <a:stCxn id="506" idx="3"/>
          </p:cNvCxnSpPr>
          <p:nvPr/>
        </p:nvCxnSpPr>
        <p:spPr>
          <a:xfrm>
            <a:off x="2296950" y="15018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08" name="Google Shape;508;p47"/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509" name="Google Shape;509;p47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4" name="Google Shape;514;p47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5" name="Google Shape;515;p47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6" name="Google Shape;516;p47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7" name="Google Shape;517;p47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47"/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522" name="Google Shape;522;p47"/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 flipH="1" rot="-5400000">
              <a:off x="97863" y="4743772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7"/>
            <p:cNvSpPr/>
            <p:nvPr/>
          </p:nvSpPr>
          <p:spPr>
            <a:xfrm flipH="1" rot="-5400000">
              <a:off x="43095" y="4392538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7"/>
            <p:cNvSpPr/>
            <p:nvPr/>
          </p:nvSpPr>
          <p:spPr>
            <a:xfrm flipH="1" rot="-5400000">
              <a:off x="782472" y="36353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-698800" y="4096075"/>
              <a:ext cx="2824300" cy="1470425"/>
            </a:xfrm>
            <a:custGeom>
              <a:rect b="b" l="l" r="r" t="t"/>
              <a:pathLst>
                <a:path extrusionOk="0" h="58817" w="112972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4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100" y="426788"/>
            <a:ext cx="6067800" cy="42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9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975" y="91763"/>
            <a:ext cx="6642050" cy="469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0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25" y="260588"/>
            <a:ext cx="6537950" cy="462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1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713" y="384101"/>
            <a:ext cx="6188575" cy="43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52" title="Chakir concep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038" y="362400"/>
            <a:ext cx="6249925" cy="441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53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850" y="324800"/>
            <a:ext cx="6356300" cy="449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4"/>
          <p:cNvSpPr txBox="1"/>
          <p:nvPr>
            <p:ph idx="1" type="subTitle"/>
          </p:nvPr>
        </p:nvSpPr>
        <p:spPr>
          <a:xfrm>
            <a:off x="720000" y="1585600"/>
            <a:ext cx="3768300" cy="31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</a:t>
            </a:r>
            <a:r>
              <a:rPr lang="en"/>
              <a:t>ongeren efficiënt bereiken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Jongeren verkiezen app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Snackable en snelle nieuwsconsumptie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Hetzelfde gevoel als sociale media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Community: Betrouwbaarheid en transparantie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Interactie </a:t>
            </a:r>
            <a:r>
              <a:rPr lang="en"/>
              <a:t>- chatbot en (nieuws) gamification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Samenvattingsfunctie - niet hele artikel lezen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Liquid content - voordeel eigen format kiezen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4"/>
          <p:cNvSpPr txBox="1"/>
          <p:nvPr>
            <p:ph idx="2" type="subTitle"/>
          </p:nvPr>
        </p:nvSpPr>
        <p:spPr>
          <a:xfrm>
            <a:off x="4975725" y="1585600"/>
            <a:ext cx="3768300" cy="18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</a:t>
            </a:r>
            <a:r>
              <a:rPr lang="en"/>
              <a:t>inder aantrekkelijk voor oudere deel van doelgroep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Kosten -en tijdsintensief om app te maken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Nood aan marketingstrategie - zichtbaarheid is al bestaand probleem bij sommige (jongeren)initiatieven van De Standaard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4"/>
          <p:cNvSpPr txBox="1"/>
          <p:nvPr>
            <p:ph idx="4" type="subTitle"/>
          </p:nvPr>
        </p:nvSpPr>
        <p:spPr>
          <a:xfrm>
            <a:off x="720000" y="105790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Voordelen</a:t>
            </a:r>
            <a:endParaRPr/>
          </a:p>
        </p:txBody>
      </p:sp>
      <p:sp>
        <p:nvSpPr>
          <p:cNvPr id="564" name="Google Shape;564;p54"/>
          <p:cNvSpPr txBox="1"/>
          <p:nvPr>
            <p:ph idx="5" type="subTitle"/>
          </p:nvPr>
        </p:nvSpPr>
        <p:spPr>
          <a:xfrm>
            <a:off x="4881800" y="105790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Nadelen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5"/>
          <p:cNvSpPr txBox="1"/>
          <p:nvPr>
            <p:ph idx="1" type="subTitle"/>
          </p:nvPr>
        </p:nvSpPr>
        <p:spPr>
          <a:xfrm>
            <a:off x="713225" y="3279425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5"/>
          <p:cNvSpPr txBox="1"/>
          <p:nvPr>
            <p:ph type="title"/>
          </p:nvPr>
        </p:nvSpPr>
        <p:spPr>
          <a:xfrm>
            <a:off x="713225" y="2249750"/>
            <a:ext cx="5513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&amp; evaluatie</a:t>
            </a:r>
            <a:endParaRPr/>
          </a:p>
        </p:txBody>
      </p:sp>
      <p:sp>
        <p:nvSpPr>
          <p:cNvPr id="571" name="Google Shape;571;p55"/>
          <p:cNvSpPr txBox="1"/>
          <p:nvPr>
            <p:ph idx="2" type="title"/>
          </p:nvPr>
        </p:nvSpPr>
        <p:spPr>
          <a:xfrm>
            <a:off x="827550" y="1080975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72" name="Google Shape;572;p55"/>
          <p:cNvCxnSpPr>
            <a:stCxn id="571" idx="3"/>
          </p:cNvCxnSpPr>
          <p:nvPr/>
        </p:nvCxnSpPr>
        <p:spPr>
          <a:xfrm>
            <a:off x="2296950" y="15018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3" name="Google Shape;573;p55"/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574" name="Google Shape;574;p55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5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5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5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9" name="Google Shape;579;p55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0" name="Google Shape;580;p55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1" name="Google Shape;581;p55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82" name="Google Shape;582;p55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5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5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5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55"/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587" name="Google Shape;587;p55"/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5"/>
            <p:cNvSpPr/>
            <p:nvPr/>
          </p:nvSpPr>
          <p:spPr>
            <a:xfrm flipH="1" rot="-5400000">
              <a:off x="97863" y="4743772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5"/>
            <p:cNvSpPr/>
            <p:nvPr/>
          </p:nvSpPr>
          <p:spPr>
            <a:xfrm flipH="1" rot="-5400000">
              <a:off x="43095" y="4392538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5"/>
            <p:cNvSpPr/>
            <p:nvPr/>
          </p:nvSpPr>
          <p:spPr>
            <a:xfrm flipH="1" rot="-5400000">
              <a:off x="782472" y="36353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5"/>
            <p:cNvSpPr/>
            <p:nvPr/>
          </p:nvSpPr>
          <p:spPr>
            <a:xfrm>
              <a:off x="-698800" y="4096075"/>
              <a:ext cx="2824300" cy="1470425"/>
            </a:xfrm>
            <a:custGeom>
              <a:rect b="b" l="l" r="r" t="t"/>
              <a:pathLst>
                <a:path extrusionOk="0" h="58817" w="112972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kaart</a:t>
            </a:r>
            <a:r>
              <a:rPr lang="en"/>
              <a:t> per feature</a:t>
            </a:r>
            <a:endParaRPr/>
          </a:p>
        </p:txBody>
      </p:sp>
      <p:sp>
        <p:nvSpPr>
          <p:cNvPr id="597" name="Google Shape;597;p56"/>
          <p:cNvSpPr txBox="1"/>
          <p:nvPr/>
        </p:nvSpPr>
        <p:spPr>
          <a:xfrm>
            <a:off x="764425" y="1354125"/>
            <a:ext cx="3587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Features (ranking)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Testen bij 4 persona’s &amp; challenger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Doel: selecteren van beste features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8" name="Google Shape;59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475" y="1311487"/>
            <a:ext cx="4752825" cy="27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idx="21" type="title"/>
          </p:nvPr>
        </p:nvSpPr>
        <p:spPr>
          <a:xfrm>
            <a:off x="720000" y="280300"/>
            <a:ext cx="70851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Inhoudstafel</a:t>
            </a:r>
            <a:endParaRPr/>
          </a:p>
        </p:txBody>
      </p:sp>
      <p:sp>
        <p:nvSpPr>
          <p:cNvPr id="378" name="Google Shape;378;p39"/>
          <p:cNvSpPr txBox="1"/>
          <p:nvPr>
            <p:ph type="title"/>
          </p:nvPr>
        </p:nvSpPr>
        <p:spPr>
          <a:xfrm>
            <a:off x="818402" y="1035458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9" name="Google Shape;379;p39"/>
          <p:cNvSpPr txBox="1"/>
          <p:nvPr>
            <p:ph idx="7" type="title"/>
          </p:nvPr>
        </p:nvSpPr>
        <p:spPr>
          <a:xfrm>
            <a:off x="818402" y="259854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39"/>
          <p:cNvSpPr txBox="1"/>
          <p:nvPr>
            <p:ph idx="8" type="title"/>
          </p:nvPr>
        </p:nvSpPr>
        <p:spPr>
          <a:xfrm>
            <a:off x="818402" y="1564058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39"/>
          <p:cNvSpPr txBox="1"/>
          <p:nvPr>
            <p:ph idx="9" type="title"/>
          </p:nvPr>
        </p:nvSpPr>
        <p:spPr>
          <a:xfrm>
            <a:off x="818402" y="3120666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2" name="Google Shape;382;p39"/>
          <p:cNvSpPr txBox="1"/>
          <p:nvPr>
            <p:ph idx="13" type="title"/>
          </p:nvPr>
        </p:nvSpPr>
        <p:spPr>
          <a:xfrm>
            <a:off x="818402" y="2081296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3" name="Google Shape;383;p39"/>
          <p:cNvGrpSpPr/>
          <p:nvPr/>
        </p:nvGrpSpPr>
        <p:grpSpPr>
          <a:xfrm>
            <a:off x="8080010" y="1781"/>
            <a:ext cx="2108597" cy="5139928"/>
            <a:chOff x="7958360" y="1794"/>
            <a:chExt cx="2108597" cy="5139928"/>
          </a:xfrm>
        </p:grpSpPr>
        <p:sp>
          <p:nvSpPr>
            <p:cNvPr id="384" name="Google Shape;384;p39"/>
            <p:cNvSpPr/>
            <p:nvPr/>
          </p:nvSpPr>
          <p:spPr>
            <a:xfrm>
              <a:off x="8660829" y="3240294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8660829" y="2834291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39"/>
          <p:cNvSpPr txBox="1"/>
          <p:nvPr>
            <p:ph idx="9" type="title"/>
          </p:nvPr>
        </p:nvSpPr>
        <p:spPr>
          <a:xfrm>
            <a:off x="818390" y="363469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1553100" y="10668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Constraints &amp; requirements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1553100" y="15954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Conceptuele ideeën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1553100" y="21240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Mock-up &amp; kenmerken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1553100" y="3152025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Business model canvas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1553100" y="26191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Test &amp; evaluatie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1553100" y="36428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Tijdlijn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 methode</a:t>
            </a:r>
            <a:endParaRPr/>
          </a:p>
        </p:txBody>
      </p:sp>
      <p:sp>
        <p:nvSpPr>
          <p:cNvPr id="604" name="Google Shape;604;p57"/>
          <p:cNvSpPr txBox="1"/>
          <p:nvPr/>
        </p:nvSpPr>
        <p:spPr>
          <a:xfrm>
            <a:off x="764425" y="1354125"/>
            <a:ext cx="3871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 hoogst gerankte features testen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Klikgedrag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Vindbaarheid ‘youth knop’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Testen bij 4 persona’s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5" name="Google Shape;605;p57" title="Walkthrough method for prototype tes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825" y="1293000"/>
            <a:ext cx="4889249" cy="3259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8"/>
          <p:cNvSpPr txBox="1"/>
          <p:nvPr>
            <p:ph type="title"/>
          </p:nvPr>
        </p:nvSpPr>
        <p:spPr>
          <a:xfrm>
            <a:off x="2050725" y="311670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/>
          </a:p>
        </p:txBody>
      </p:sp>
      <p:sp>
        <p:nvSpPr>
          <p:cNvPr id="611" name="Google Shape;611;p58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612" name="Google Shape;612;p58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3" name="Google Shape;613;p58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614" name="Google Shape;614;p58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58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8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8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58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9" name="Google Shape;619;p58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0" name="Google Shape;620;p58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1" name="Google Shape;621;p58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22" name="Google Shape;622;p58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58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58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8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58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627" name="Google Shape;627;p58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8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8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8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8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2" name="Google Shape;632;p58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3" name="Google Shape;633;p58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4" name="Google Shape;634;p58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35" name="Google Shape;635;p58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8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8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8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0"/>
          <p:cNvSpPr txBox="1"/>
          <p:nvPr>
            <p:ph type="title"/>
          </p:nvPr>
        </p:nvSpPr>
        <p:spPr>
          <a:xfrm>
            <a:off x="2038200" y="270497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Tijdlijn</a:t>
            </a:r>
            <a:endParaRPr/>
          </a:p>
        </p:txBody>
      </p:sp>
      <p:sp>
        <p:nvSpPr>
          <p:cNvPr id="648" name="Google Shape;648;p60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649" name="Google Shape;649;p60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0" name="Google Shape;650;p60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651" name="Google Shape;651;p6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6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6" name="Google Shape;656;p6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7" name="Google Shape;657;p6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8" name="Google Shape;658;p6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9" name="Google Shape;659;p6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60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664" name="Google Shape;664;p6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Google Shape;669;p6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70" name="Google Shape;670;p6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71" name="Google Shape;671;p6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72" name="Google Shape;672;p6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61" title="ChatGPT Image Feb 12, 2026, 11_10_43 PM.png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2"/>
          <p:cNvSpPr txBox="1"/>
          <p:nvPr>
            <p:ph type="title"/>
          </p:nvPr>
        </p:nvSpPr>
        <p:spPr>
          <a:xfrm>
            <a:off x="1934400" y="1505275"/>
            <a:ext cx="6292500" cy="10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Bedankt voor 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jullie aandacht!</a:t>
            </a:r>
            <a:endParaRPr sz="6000"/>
          </a:p>
        </p:txBody>
      </p:sp>
      <p:sp>
        <p:nvSpPr>
          <p:cNvPr id="686" name="Google Shape;686;p62"/>
          <p:cNvSpPr txBox="1"/>
          <p:nvPr>
            <p:ph idx="1" type="subTitle"/>
          </p:nvPr>
        </p:nvSpPr>
        <p:spPr>
          <a:xfrm>
            <a:off x="7039725" y="3477675"/>
            <a:ext cx="20511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Brikke Albert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Britt Foket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Anouk Sempels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 Scheepers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Brian-Chun Degryze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Mathijs Vlyminckx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Chakir Bentouhami</a:t>
            </a:r>
            <a:endParaRPr sz="1200"/>
          </a:p>
        </p:txBody>
      </p:sp>
      <p:pic>
        <p:nvPicPr>
          <p:cNvPr id="687" name="Google Shape;68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025" y="3871850"/>
            <a:ext cx="3181576" cy="5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title"/>
          </p:nvPr>
        </p:nvSpPr>
        <p:spPr>
          <a:xfrm>
            <a:off x="2050725" y="311670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&amp; requirements</a:t>
            </a:r>
            <a:endParaRPr/>
          </a:p>
        </p:txBody>
      </p:sp>
      <p:sp>
        <p:nvSpPr>
          <p:cNvPr id="401" name="Google Shape;401;p40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02" name="Google Shape;402;p40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3" name="Google Shape;403;p40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404" name="Google Shape;404;p4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4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0" name="Google Shape;410;p4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1" name="Google Shape;411;p4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2" name="Google Shape;412;p4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417" name="Google Shape;417;p4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2" name="Google Shape;422;p4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3" name="Google Shape;423;p4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4" name="Google Shape;424;p4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25" name="Google Shape;425;p4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 1: Brainstorm</a:t>
            </a:r>
            <a:endParaRPr/>
          </a:p>
        </p:txBody>
      </p:sp>
      <p:pic>
        <p:nvPicPr>
          <p:cNvPr id="434" name="Google Shape;434;p41" title="627473947_2426261081180389_839761836251376176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977" y="999125"/>
            <a:ext cx="2590708" cy="378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 title="629817780_2168696883934633_24284945654281353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617363" y="531386"/>
            <a:ext cx="3641599" cy="48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2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 2: Ideeën selecteren</a:t>
            </a:r>
            <a:endParaRPr/>
          </a:p>
        </p:txBody>
      </p:sp>
      <p:pic>
        <p:nvPicPr>
          <p:cNvPr id="441" name="Google Shape;441;p42" title="628318395_1228215272832974_6482393539351166289_n.jpg"/>
          <p:cNvPicPr preferRelativeResize="0"/>
          <p:nvPr/>
        </p:nvPicPr>
        <p:blipFill rotWithShape="1">
          <a:blip r:embed="rId3">
            <a:alphaModFix/>
          </a:blip>
          <a:srcRect b="5104" l="0" r="19491" t="3093"/>
          <a:stretch/>
        </p:blipFill>
        <p:spPr>
          <a:xfrm>
            <a:off x="713225" y="1273300"/>
            <a:ext cx="4009651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2" title="632702591_2013664265847291_2046823084859548124_n.jpg"/>
          <p:cNvPicPr preferRelativeResize="0"/>
          <p:nvPr/>
        </p:nvPicPr>
        <p:blipFill rotWithShape="1">
          <a:blip r:embed="rId4">
            <a:alphaModFix/>
          </a:blip>
          <a:srcRect b="0" l="11995" r="7495" t="0"/>
          <a:stretch/>
        </p:blipFill>
        <p:spPr>
          <a:xfrm>
            <a:off x="5020050" y="1157725"/>
            <a:ext cx="3804954" cy="354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3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448" name="Google Shape;448;p43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Design challenge: Hoe creëren we binnen de app van De Standaard een aantrekkelijk jongerenaanbod?</a:t>
            </a:r>
            <a:endParaRPr b="1" sz="1900">
              <a:solidFill>
                <a:srgbClr val="000000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Requirements: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Betrouwbaarheid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User Experience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Interactiviteit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Doelgroep 18-30 jaar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Onafhankelijk van sociale media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Focus op conversie (abonnement nemen)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</a:t>
            </a:r>
            <a:endParaRPr/>
          </a:p>
        </p:txBody>
      </p:sp>
      <p:sp>
        <p:nvSpPr>
          <p:cNvPr id="454" name="Google Shape;454;p44"/>
          <p:cNvSpPr txBox="1"/>
          <p:nvPr>
            <p:ph idx="1" type="body"/>
          </p:nvPr>
        </p:nvSpPr>
        <p:spPr>
          <a:xfrm>
            <a:off x="720000" y="1333045"/>
            <a:ext cx="7704000" cy="30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VRT is gratis &amp; grote concurrent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Grote focus op jongeren - oudere deel van doelgroep?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Spanning tussen snelheid/entertainment en feitelijk, betrouwbaar nieuws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Sociale media voornaamste nieuwskanaal bij jongeren, minder nood aparte nieuwsapp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Budgetbeperkingen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 weinig tijd om op korte termijn de app uit te breiden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2038200" y="270497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onceptuele ideeën</a:t>
            </a:r>
            <a:endParaRPr/>
          </a:p>
        </p:txBody>
      </p:sp>
      <p:sp>
        <p:nvSpPr>
          <p:cNvPr id="460" name="Google Shape;460;p45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61" name="Google Shape;461;p45"/>
          <p:cNvSpPr txBox="1"/>
          <p:nvPr>
            <p:ph idx="1" type="subTitle"/>
          </p:nvPr>
        </p:nvSpPr>
        <p:spPr>
          <a:xfrm>
            <a:off x="2038200" y="3634938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2" name="Google Shape;462;p45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3" name="Google Shape;463;p45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464" name="Google Shape;464;p45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9" name="Google Shape;469;p45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0" name="Google Shape;470;p45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1" name="Google Shape;471;p45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72" name="Google Shape;472;p45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45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477" name="Google Shape;477;p45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2" name="Google Shape;482;p45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3" name="Google Shape;483;p45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4" name="Google Shape;484;p45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85" name="Google Shape;485;p45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/>
          <p:cNvSpPr txBox="1"/>
          <p:nvPr>
            <p:ph idx="1" type="subTitle"/>
          </p:nvPr>
        </p:nvSpPr>
        <p:spPr>
          <a:xfrm>
            <a:off x="740075" y="1968275"/>
            <a:ext cx="25704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Jongeren tab</a:t>
            </a:r>
            <a:r>
              <a:rPr lang="en"/>
              <a:t>’ binnen app. </a:t>
            </a:r>
            <a:r>
              <a:rPr lang="en"/>
              <a:t>Nieuws moet meer een social media feel krijgen, met o.a. een aparte jongeren-tab en een AI-samenvatting bovenaan artikels.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 wordt ingezet op liquid content: gebruikers kiezen zelf in welk format ze info consumeren.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6"/>
          <p:cNvSpPr txBox="1"/>
          <p:nvPr>
            <p:ph idx="2" type="subTitle"/>
          </p:nvPr>
        </p:nvSpPr>
        <p:spPr>
          <a:xfrm>
            <a:off x="3688800" y="1968275"/>
            <a:ext cx="2455200" cy="24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op 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communityvorming</a:t>
            </a:r>
            <a:r>
              <a:rPr lang="en"/>
              <a:t>: nieuws delen met vrienden, zien wat zij lezen, liken  en elkaar volgen – 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peer-to-peer</a:t>
            </a:r>
            <a:r>
              <a:rPr lang="en"/>
              <a:t> enerzijds én een connectie tussen 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Mediahuis en jongeren </a:t>
            </a:r>
            <a:r>
              <a:rPr lang="en"/>
              <a:t>anderzijds.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Ook door 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behind-the-scenes</a:t>
            </a:r>
            <a:r>
              <a:rPr lang="en"/>
              <a:t> content van journalisten te tonen, ontstaat een parasociale band en worden zij </a:t>
            </a:r>
            <a:r>
              <a:rPr b="1" lang="en">
                <a:latin typeface="Anek Kannada"/>
                <a:ea typeface="Anek Kannada"/>
                <a:cs typeface="Anek Kannada"/>
                <a:sym typeface="Anek Kannada"/>
              </a:rPr>
              <a:t>herkenbare gezichten</a:t>
            </a:r>
            <a:r>
              <a:rPr lang="en"/>
              <a:t> voor jongeren.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6"/>
          <p:cNvSpPr txBox="1"/>
          <p:nvPr>
            <p:ph idx="3" type="subTitle"/>
          </p:nvPr>
        </p:nvSpPr>
        <p:spPr>
          <a:xfrm>
            <a:off x="6354375" y="1968275"/>
            <a:ext cx="2455200" cy="1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 een AI-bot kan je ondersteuning krijgen met het begrijpen van artikels.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 één klik krijg je een korte, duidelijke samenvatting. De AI-bot kan ook artikelen vertalen of meer achtergrond info geven.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6"/>
          <p:cNvSpPr txBox="1"/>
          <p:nvPr>
            <p:ph idx="4" type="subTitle"/>
          </p:nvPr>
        </p:nvSpPr>
        <p:spPr>
          <a:xfrm>
            <a:off x="607175" y="1440575"/>
            <a:ext cx="2836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Social media feel</a:t>
            </a:r>
            <a:endParaRPr/>
          </a:p>
        </p:txBody>
      </p:sp>
      <p:sp>
        <p:nvSpPr>
          <p:cNvPr id="497" name="Google Shape;497;p46"/>
          <p:cNvSpPr txBox="1"/>
          <p:nvPr>
            <p:ph idx="5" type="subTitle"/>
          </p:nvPr>
        </p:nvSpPr>
        <p:spPr>
          <a:xfrm>
            <a:off x="3758388" y="14405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Community</a:t>
            </a:r>
            <a:endParaRPr/>
          </a:p>
        </p:txBody>
      </p:sp>
      <p:sp>
        <p:nvSpPr>
          <p:cNvPr id="498" name="Google Shape;498;p46"/>
          <p:cNvSpPr txBox="1"/>
          <p:nvPr>
            <p:ph idx="6" type="subTitle"/>
          </p:nvPr>
        </p:nvSpPr>
        <p:spPr>
          <a:xfrm>
            <a:off x="6354375" y="14405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Chatbot</a:t>
            </a:r>
            <a:endParaRPr/>
          </a:p>
        </p:txBody>
      </p:sp>
      <p:sp>
        <p:nvSpPr>
          <p:cNvPr id="499" name="Google Shape;499;p4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Conceptuele ideeën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ach Fuzz COTY 2024 Design Inspiration by Slidesgo">
  <a:themeElements>
    <a:clrScheme name="Simple Light">
      <a:dk1>
        <a:srgbClr val="2F4044"/>
      </a:dk1>
      <a:lt1>
        <a:srgbClr val="FFFFFF"/>
      </a:lt1>
      <a:dk2>
        <a:srgbClr val="595959"/>
      </a:dk2>
      <a:lt2>
        <a:srgbClr val="FFDCB6"/>
      </a:lt2>
      <a:accent1>
        <a:srgbClr val="E97529"/>
      </a:accent1>
      <a:accent2>
        <a:srgbClr val="FFA85C"/>
      </a:accent2>
      <a:accent3>
        <a:srgbClr val="FFB18D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