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5143500" cx="9144000"/>
  <p:notesSz cx="6858000" cy="9144000"/>
  <p:embeddedFontLst>
    <p:embeddedFont>
      <p:font typeface="Bebas Neue"/>
      <p:regular r:id="rId28"/>
    </p:embeddedFont>
    <p:embeddedFont>
      <p:font typeface="Anek Kannada ExtraBold"/>
      <p:bold r:id="rId29"/>
    </p:embeddedFont>
    <p:embeddedFont>
      <p:font typeface="Anek Kannada Medium"/>
      <p:regular r:id="rId30"/>
      <p:bold r:id="rId31"/>
    </p:embeddedFont>
    <p:embeddedFont>
      <p:font typeface="Darker Grotesque Black"/>
      <p:bold r:id="rId32"/>
    </p:embeddedFont>
    <p:embeddedFont>
      <p:font typeface="Anek Kannada"/>
      <p:regular r:id="rId33"/>
      <p:bold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BebasNeue-regular.fntdata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AnekKannadaExtraBold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AnekKannadaMedium-bold.fntdata"/><Relationship Id="rId30" Type="http://schemas.openxmlformats.org/officeDocument/2006/relationships/font" Target="fonts/AnekKannadaMedium-regular.fntdata"/><Relationship Id="rId11" Type="http://schemas.openxmlformats.org/officeDocument/2006/relationships/slide" Target="slides/slide6.xml"/><Relationship Id="rId33" Type="http://schemas.openxmlformats.org/officeDocument/2006/relationships/font" Target="fonts/AnekKannada-regular.fntdata"/><Relationship Id="rId10" Type="http://schemas.openxmlformats.org/officeDocument/2006/relationships/slide" Target="slides/slide5.xml"/><Relationship Id="rId32" Type="http://schemas.openxmlformats.org/officeDocument/2006/relationships/font" Target="fonts/DarkerGrotesqueBlack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schemas.openxmlformats.org/officeDocument/2006/relationships/font" Target="fonts/AnekKannada-bold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4dfce81f19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4dfce81f19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3daba41de64_2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3daba41de64_2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3daba41de64_2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3daba41de64_2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3c743dcec9b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3c743dcec9b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Screenshots van eerste prototype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Walkthrough &amp; evaluatie schetsen</a:t>
            </a:r>
            <a:br>
              <a:rPr lang="en"/>
            </a:br>
            <a:br>
              <a:rPr lang="en"/>
            </a:br>
            <a:r>
              <a:rPr lang="en"/>
              <a:t>Getoond aan mensen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3daba41de64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Google Shape;549;g3daba41de64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3daba41de64_4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3daba41de64_4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3c743dcec9b_5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4" name="Google Shape;564;g3c743dcec9b_5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Usability en engagement onderscheiden!!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3daba41de64_6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3daba41de64_6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g3daba41de64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4" name="Google Shape;604;g3daba41de64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g3daba41de64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1" name="Google Shape;611;g3daba41de64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3daba41de64_6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9" name="Google Shape;619;g3daba41de64_6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d431007ba2_0_2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d431007ba2_0_2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g3daba41de64_1_6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5" name="Google Shape;625;g3daba41de64_1_6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Usability en engagement onderscheiden!!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g3daba41de64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8" name="Google Shape;658;g3daba41de64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g3afa2f935b1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6" name="Google Shape;666;g3afa2f935b1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2b2297c4d54_0_1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2b2297c4d54_0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3daba41de64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3daba41de6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3c743dcec9b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3c743dcec9b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3daba41de64_2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3daba41de64_2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3daba41de64_2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3daba41de64_2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3daba41de64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Google Shape;487;g3daba41de64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3daba41de64_5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3daba41de64_5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bit.ly/3A1uf1Q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1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1396950" y="1185050"/>
            <a:ext cx="6350100" cy="170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2307675" y="3235425"/>
            <a:ext cx="4528800" cy="4758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grpSp>
        <p:nvGrpSpPr>
          <p:cNvPr id="11" name="Google Shape;11;p2"/>
          <p:cNvGrpSpPr/>
          <p:nvPr/>
        </p:nvGrpSpPr>
        <p:grpSpPr>
          <a:xfrm>
            <a:off x="-981100" y="-506550"/>
            <a:ext cx="3590698" cy="5740468"/>
            <a:chOff x="-981100" y="-506550"/>
            <a:chExt cx="3590698" cy="5740468"/>
          </a:xfrm>
        </p:grpSpPr>
        <p:sp>
          <p:nvSpPr>
            <p:cNvPr id="12" name="Google Shape;12;p2"/>
            <p:cNvSpPr/>
            <p:nvPr/>
          </p:nvSpPr>
          <p:spPr>
            <a:xfrm>
              <a:off x="332304" y="3481363"/>
              <a:ext cx="1440194" cy="1662138"/>
            </a:xfrm>
            <a:custGeom>
              <a:rect b="b" l="l" r="r" t="t"/>
              <a:pathLst>
                <a:path extrusionOk="0" h="1363" w="1181">
                  <a:moveTo>
                    <a:pt x="0" y="682"/>
                  </a:moveTo>
                  <a:lnTo>
                    <a:pt x="0" y="682"/>
                  </a:lnTo>
                  <a:lnTo>
                    <a:pt x="0" y="0"/>
                  </a:lnTo>
                  <a:lnTo>
                    <a:pt x="1181" y="682"/>
                  </a:lnTo>
                  <a:lnTo>
                    <a:pt x="1181" y="1363"/>
                  </a:lnTo>
                  <a:lnTo>
                    <a:pt x="1181" y="1360"/>
                  </a:lnTo>
                  <a:lnTo>
                    <a:pt x="1181" y="1363"/>
                  </a:lnTo>
                  <a:lnTo>
                    <a:pt x="0" y="682"/>
                  </a:lnTo>
                  <a:lnTo>
                    <a:pt x="0" y="68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44546" y="-506550"/>
              <a:ext cx="2130779" cy="1229617"/>
            </a:xfrm>
            <a:custGeom>
              <a:rect b="b" l="l" r="r" t="t"/>
              <a:pathLst>
                <a:path extrusionOk="0" h="1022" w="1771">
                  <a:moveTo>
                    <a:pt x="1771" y="341"/>
                  </a:moveTo>
                  <a:lnTo>
                    <a:pt x="1180" y="0"/>
                  </a:lnTo>
                  <a:lnTo>
                    <a:pt x="1180" y="0"/>
                  </a:lnTo>
                  <a:lnTo>
                    <a:pt x="590" y="341"/>
                  </a:lnTo>
                  <a:lnTo>
                    <a:pt x="0" y="681"/>
                  </a:lnTo>
                  <a:lnTo>
                    <a:pt x="590" y="1022"/>
                  </a:lnTo>
                  <a:lnTo>
                    <a:pt x="590" y="1022"/>
                  </a:lnTo>
                  <a:lnTo>
                    <a:pt x="1180" y="681"/>
                  </a:lnTo>
                  <a:lnTo>
                    <a:pt x="590" y="341"/>
                  </a:lnTo>
                  <a:lnTo>
                    <a:pt x="1180" y="681"/>
                  </a:lnTo>
                  <a:lnTo>
                    <a:pt x="1180" y="681"/>
                  </a:lnTo>
                  <a:lnTo>
                    <a:pt x="1771" y="34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" name="Google Shape;14;p2"/>
            <p:cNvCxnSpPr/>
            <p:nvPr/>
          </p:nvCxnSpPr>
          <p:spPr>
            <a:xfrm flipH="1">
              <a:off x="672932" y="250230"/>
              <a:ext cx="430800" cy="2451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grpSp>
          <p:nvGrpSpPr>
            <p:cNvPr id="15" name="Google Shape;15;p2"/>
            <p:cNvGrpSpPr/>
            <p:nvPr/>
          </p:nvGrpSpPr>
          <p:grpSpPr>
            <a:xfrm>
              <a:off x="-981100" y="-86304"/>
              <a:ext cx="3590698" cy="5320222"/>
              <a:chOff x="-8795677" y="-2878949"/>
              <a:chExt cx="5568700" cy="8253525"/>
            </a:xfrm>
          </p:grpSpPr>
          <p:sp>
            <p:nvSpPr>
              <p:cNvPr id="16" name="Google Shape;16;p2"/>
              <p:cNvSpPr/>
              <p:nvPr/>
            </p:nvSpPr>
            <p:spPr>
              <a:xfrm>
                <a:off x="-6734445" y="-1822008"/>
                <a:ext cx="1107583" cy="4373785"/>
              </a:xfrm>
              <a:custGeom>
                <a:rect b="b" l="l" r="r" t="t"/>
                <a:pathLst>
                  <a:path extrusionOk="0" h="3722370" w="921067">
                    <a:moveTo>
                      <a:pt x="921068" y="2658428"/>
                    </a:moveTo>
                    <a:lnTo>
                      <a:pt x="921068" y="1595437"/>
                    </a:lnTo>
                    <a:lnTo>
                      <a:pt x="921068" y="531495"/>
                    </a:lnTo>
                    <a:lnTo>
                      <a:pt x="0" y="0"/>
                    </a:lnTo>
                    <a:lnTo>
                      <a:pt x="0" y="1063943"/>
                    </a:lnTo>
                    <a:lnTo>
                      <a:pt x="0" y="2126933"/>
                    </a:lnTo>
                    <a:lnTo>
                      <a:pt x="0" y="3190875"/>
                    </a:lnTo>
                    <a:lnTo>
                      <a:pt x="921068" y="372237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-7844364" y="-2878949"/>
                <a:ext cx="2216312" cy="2499145"/>
              </a:xfrm>
              <a:custGeom>
                <a:rect b="b" l="l" r="r" t="t"/>
                <a:pathLst>
                  <a:path extrusionOk="0" h="2126932" w="1843087">
                    <a:moveTo>
                      <a:pt x="0" y="1063943"/>
                    </a:moveTo>
                    <a:lnTo>
                      <a:pt x="0" y="1063943"/>
                    </a:lnTo>
                    <a:lnTo>
                      <a:pt x="0" y="0"/>
                    </a:lnTo>
                    <a:lnTo>
                      <a:pt x="1843088" y="1063943"/>
                    </a:lnTo>
                    <a:lnTo>
                      <a:pt x="1843088" y="2126933"/>
                    </a:lnTo>
                    <a:lnTo>
                      <a:pt x="1842135" y="2124075"/>
                    </a:lnTo>
                    <a:lnTo>
                      <a:pt x="1842135" y="2126933"/>
                    </a:lnTo>
                    <a:lnTo>
                      <a:pt x="0" y="10639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-8795677" y="-2713724"/>
                <a:ext cx="5568700" cy="8088300"/>
              </a:xfrm>
              <a:custGeom>
                <a:rect b="b" l="l" r="r" t="t"/>
                <a:pathLst>
                  <a:path extrusionOk="0" h="323532" w="222748">
                    <a:moveTo>
                      <a:pt x="222748" y="323532"/>
                    </a:moveTo>
                    <a:lnTo>
                      <a:pt x="105273" y="259085"/>
                    </a:lnTo>
                    <a:lnTo>
                      <a:pt x="106064" y="57079"/>
                    </a:lnTo>
                    <a:lnTo>
                      <a:pt x="0" y="0"/>
                    </a:lnTo>
                  </a:path>
                </a:pathLst>
              </a:custGeom>
              <a:noFill/>
              <a:ln cap="flat" cmpd="sng" w="9525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" name="Google Shape;19;p2"/>
          <p:cNvGrpSpPr/>
          <p:nvPr/>
        </p:nvGrpSpPr>
        <p:grpSpPr>
          <a:xfrm>
            <a:off x="8081810" y="1775"/>
            <a:ext cx="2285994" cy="5139934"/>
            <a:chOff x="7830535" y="-501900"/>
            <a:chExt cx="2285994" cy="5139934"/>
          </a:xfrm>
        </p:grpSpPr>
        <p:sp>
          <p:nvSpPr>
            <p:cNvPr id="20" name="Google Shape;20;p2"/>
            <p:cNvSpPr/>
            <p:nvPr/>
          </p:nvSpPr>
          <p:spPr>
            <a:xfrm>
              <a:off x="8533004" y="2736606"/>
              <a:ext cx="1406128" cy="810816"/>
            </a:xfrm>
            <a:custGeom>
              <a:rect b="b" l="l" r="r" t="t"/>
              <a:pathLst>
                <a:path extrusionOk="0" h="681" w="1181">
                  <a:moveTo>
                    <a:pt x="591" y="681"/>
                  </a:moveTo>
                  <a:lnTo>
                    <a:pt x="1181" y="340"/>
                  </a:lnTo>
                  <a:lnTo>
                    <a:pt x="591" y="0"/>
                  </a:lnTo>
                  <a:lnTo>
                    <a:pt x="591" y="0"/>
                  </a:lnTo>
                  <a:lnTo>
                    <a:pt x="0" y="340"/>
                  </a:lnTo>
                  <a:lnTo>
                    <a:pt x="591" y="681"/>
                  </a:lnTo>
                  <a:lnTo>
                    <a:pt x="591" y="68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533004" y="2330604"/>
              <a:ext cx="703659" cy="810816"/>
            </a:xfrm>
            <a:custGeom>
              <a:rect b="b" l="l" r="r" t="t"/>
              <a:pathLst>
                <a:path extrusionOk="0" h="681" w="591">
                  <a:moveTo>
                    <a:pt x="591" y="341"/>
                  </a:moveTo>
                  <a:lnTo>
                    <a:pt x="0" y="681"/>
                  </a:lnTo>
                  <a:lnTo>
                    <a:pt x="0" y="0"/>
                  </a:lnTo>
                  <a:lnTo>
                    <a:pt x="591" y="34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830535" y="-501894"/>
              <a:ext cx="702469" cy="3651647"/>
            </a:xfrm>
            <a:custGeom>
              <a:rect b="b" l="l" r="r" t="t"/>
              <a:pathLst>
                <a:path extrusionOk="0" h="3067" w="590">
                  <a:moveTo>
                    <a:pt x="0" y="0"/>
                  </a:moveTo>
                  <a:lnTo>
                    <a:pt x="0" y="681"/>
                  </a:lnTo>
                  <a:lnTo>
                    <a:pt x="0" y="1363"/>
                  </a:lnTo>
                  <a:lnTo>
                    <a:pt x="0" y="2045"/>
                  </a:lnTo>
                  <a:lnTo>
                    <a:pt x="0" y="2045"/>
                  </a:lnTo>
                  <a:lnTo>
                    <a:pt x="0" y="2725"/>
                  </a:lnTo>
                  <a:lnTo>
                    <a:pt x="590" y="3067"/>
                  </a:lnTo>
                  <a:lnTo>
                    <a:pt x="590" y="2385"/>
                  </a:lnTo>
                  <a:lnTo>
                    <a:pt x="590" y="1703"/>
                  </a:lnTo>
                  <a:lnTo>
                    <a:pt x="590" y="1023"/>
                  </a:lnTo>
                  <a:lnTo>
                    <a:pt x="590" y="341"/>
                  </a:lnTo>
                  <a:lnTo>
                    <a:pt x="0" y="0"/>
                  </a:lnTo>
                  <a:close/>
                  <a:moveTo>
                    <a:pt x="0" y="2046"/>
                  </a:moveTo>
                  <a:lnTo>
                    <a:pt x="0" y="2045"/>
                  </a:lnTo>
                  <a:lnTo>
                    <a:pt x="0" y="2045"/>
                  </a:lnTo>
                  <a:lnTo>
                    <a:pt x="0" y="204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710401" y="539504"/>
              <a:ext cx="702469" cy="1216819"/>
            </a:xfrm>
            <a:custGeom>
              <a:rect b="b" l="l" r="r" t="t"/>
              <a:pathLst>
                <a:path extrusionOk="0" h="1022" w="590">
                  <a:moveTo>
                    <a:pt x="590" y="340"/>
                  </a:moveTo>
                  <a:lnTo>
                    <a:pt x="0" y="0"/>
                  </a:lnTo>
                  <a:lnTo>
                    <a:pt x="0" y="680"/>
                  </a:lnTo>
                  <a:lnTo>
                    <a:pt x="590" y="1022"/>
                  </a:lnTo>
                  <a:lnTo>
                    <a:pt x="590" y="34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830535" y="3015213"/>
              <a:ext cx="1406128" cy="1622822"/>
            </a:xfrm>
            <a:custGeom>
              <a:rect b="b" l="l" r="r" t="t"/>
              <a:pathLst>
                <a:path extrusionOk="0" h="1363" w="1181">
                  <a:moveTo>
                    <a:pt x="0" y="682"/>
                  </a:moveTo>
                  <a:lnTo>
                    <a:pt x="0" y="682"/>
                  </a:lnTo>
                  <a:lnTo>
                    <a:pt x="0" y="0"/>
                  </a:lnTo>
                  <a:lnTo>
                    <a:pt x="1181" y="682"/>
                  </a:lnTo>
                  <a:lnTo>
                    <a:pt x="1181" y="1363"/>
                  </a:lnTo>
                  <a:lnTo>
                    <a:pt x="1181" y="1360"/>
                  </a:lnTo>
                  <a:lnTo>
                    <a:pt x="1181" y="1363"/>
                  </a:lnTo>
                  <a:lnTo>
                    <a:pt x="0" y="682"/>
                  </a:lnTo>
                  <a:lnTo>
                    <a:pt x="0" y="68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710401" y="1756322"/>
              <a:ext cx="1406128" cy="809625"/>
            </a:xfrm>
            <a:custGeom>
              <a:rect b="b" l="l" r="r" t="t"/>
              <a:pathLst>
                <a:path extrusionOk="0" h="680" w="1181">
                  <a:moveTo>
                    <a:pt x="590" y="680"/>
                  </a:moveTo>
                  <a:lnTo>
                    <a:pt x="1181" y="340"/>
                  </a:lnTo>
                  <a:lnTo>
                    <a:pt x="590" y="0"/>
                  </a:lnTo>
                  <a:lnTo>
                    <a:pt x="590" y="0"/>
                  </a:lnTo>
                  <a:lnTo>
                    <a:pt x="0" y="340"/>
                  </a:lnTo>
                  <a:lnTo>
                    <a:pt x="590" y="680"/>
                  </a:lnTo>
                  <a:lnTo>
                    <a:pt x="590" y="6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182950" y="-501900"/>
              <a:ext cx="1625425" cy="5058875"/>
            </a:xfrm>
            <a:custGeom>
              <a:rect b="b" l="l" r="r" t="t"/>
              <a:pathLst>
                <a:path extrusionOk="0" h="202355" w="65017">
                  <a:moveTo>
                    <a:pt x="0" y="0"/>
                  </a:moveTo>
                  <a:lnTo>
                    <a:pt x="0" y="165164"/>
                  </a:lnTo>
                  <a:lnTo>
                    <a:pt x="65017" y="202355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9058063" y="1147913"/>
              <a:ext cx="647700" cy="1047750"/>
            </a:xfrm>
            <a:custGeom>
              <a:rect b="b" l="l" r="r" t="t"/>
              <a:pathLst>
                <a:path extrusionOk="0" h="880" w="544">
                  <a:moveTo>
                    <a:pt x="178" y="880"/>
                  </a:moveTo>
                  <a:lnTo>
                    <a:pt x="544" y="651"/>
                  </a:lnTo>
                  <a:lnTo>
                    <a:pt x="544" y="329"/>
                  </a:ln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TITLE_ONLY_2_1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1"/>
          <p:cNvSpPr txBox="1"/>
          <p:nvPr>
            <p:ph type="title"/>
          </p:nvPr>
        </p:nvSpPr>
        <p:spPr>
          <a:xfrm>
            <a:off x="720000" y="539500"/>
            <a:ext cx="7704000" cy="5184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115" name="Google Shape;115;p11"/>
          <p:cNvGrpSpPr/>
          <p:nvPr/>
        </p:nvGrpSpPr>
        <p:grpSpPr>
          <a:xfrm>
            <a:off x="7900834" y="1653925"/>
            <a:ext cx="1243159" cy="3690301"/>
            <a:chOff x="7900834" y="1453200"/>
            <a:chExt cx="1243159" cy="3690301"/>
          </a:xfrm>
        </p:grpSpPr>
        <p:sp>
          <p:nvSpPr>
            <p:cNvPr id="116" name="Google Shape;116;p11"/>
            <p:cNvSpPr/>
            <p:nvPr/>
          </p:nvSpPr>
          <p:spPr>
            <a:xfrm>
              <a:off x="8525950" y="1597425"/>
              <a:ext cx="613050" cy="3186874"/>
            </a:xfrm>
            <a:custGeom>
              <a:rect b="b" l="l" r="r" t="t"/>
              <a:pathLst>
                <a:path extrusionOk="0" h="3067" w="590">
                  <a:moveTo>
                    <a:pt x="0" y="0"/>
                  </a:moveTo>
                  <a:lnTo>
                    <a:pt x="0" y="681"/>
                  </a:lnTo>
                  <a:lnTo>
                    <a:pt x="0" y="1363"/>
                  </a:lnTo>
                  <a:lnTo>
                    <a:pt x="0" y="2045"/>
                  </a:lnTo>
                  <a:lnTo>
                    <a:pt x="0" y="2045"/>
                  </a:lnTo>
                  <a:lnTo>
                    <a:pt x="0" y="2725"/>
                  </a:lnTo>
                  <a:lnTo>
                    <a:pt x="590" y="3067"/>
                  </a:lnTo>
                  <a:lnTo>
                    <a:pt x="590" y="2385"/>
                  </a:lnTo>
                  <a:lnTo>
                    <a:pt x="590" y="1703"/>
                  </a:lnTo>
                  <a:lnTo>
                    <a:pt x="590" y="1023"/>
                  </a:lnTo>
                  <a:lnTo>
                    <a:pt x="590" y="341"/>
                  </a:lnTo>
                  <a:lnTo>
                    <a:pt x="0" y="0"/>
                  </a:lnTo>
                  <a:close/>
                  <a:moveTo>
                    <a:pt x="0" y="2046"/>
                  </a:moveTo>
                  <a:lnTo>
                    <a:pt x="0" y="2045"/>
                  </a:lnTo>
                  <a:lnTo>
                    <a:pt x="0" y="2045"/>
                  </a:lnTo>
                  <a:lnTo>
                    <a:pt x="0" y="204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900834" y="4427711"/>
              <a:ext cx="1243159" cy="715790"/>
            </a:xfrm>
            <a:custGeom>
              <a:rect b="b" l="l" r="r" t="t"/>
              <a:pathLst>
                <a:path extrusionOk="0" h="680" w="1181">
                  <a:moveTo>
                    <a:pt x="590" y="680"/>
                  </a:moveTo>
                  <a:lnTo>
                    <a:pt x="1181" y="340"/>
                  </a:lnTo>
                  <a:lnTo>
                    <a:pt x="590" y="0"/>
                  </a:lnTo>
                  <a:lnTo>
                    <a:pt x="590" y="0"/>
                  </a:lnTo>
                  <a:lnTo>
                    <a:pt x="0" y="340"/>
                  </a:lnTo>
                  <a:lnTo>
                    <a:pt x="590" y="680"/>
                  </a:lnTo>
                  <a:lnTo>
                    <a:pt x="590" y="6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8395575" y="1453200"/>
              <a:ext cx="394200" cy="3362925"/>
            </a:xfrm>
            <a:custGeom>
              <a:rect b="b" l="l" r="r" t="t"/>
              <a:pathLst>
                <a:path extrusionOk="0" h="134517" w="15768">
                  <a:moveTo>
                    <a:pt x="0" y="134517"/>
                  </a:moveTo>
                  <a:lnTo>
                    <a:pt x="15410" y="124875"/>
                  </a:lnTo>
                  <a:lnTo>
                    <a:pt x="15410" y="111317"/>
                  </a:lnTo>
                  <a:lnTo>
                    <a:pt x="15768" y="0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9" name="Google Shape;119;p11"/>
          <p:cNvSpPr/>
          <p:nvPr/>
        </p:nvSpPr>
        <p:spPr>
          <a:xfrm>
            <a:off x="10" y="728956"/>
            <a:ext cx="702469" cy="3651647"/>
          </a:xfrm>
          <a:custGeom>
            <a:rect b="b" l="l" r="r" t="t"/>
            <a:pathLst>
              <a:path extrusionOk="0" h="3067" w="590">
                <a:moveTo>
                  <a:pt x="0" y="0"/>
                </a:moveTo>
                <a:lnTo>
                  <a:pt x="0" y="681"/>
                </a:lnTo>
                <a:lnTo>
                  <a:pt x="0" y="1363"/>
                </a:lnTo>
                <a:lnTo>
                  <a:pt x="0" y="2045"/>
                </a:lnTo>
                <a:lnTo>
                  <a:pt x="0" y="2045"/>
                </a:lnTo>
                <a:lnTo>
                  <a:pt x="0" y="2725"/>
                </a:lnTo>
                <a:lnTo>
                  <a:pt x="590" y="3067"/>
                </a:lnTo>
                <a:lnTo>
                  <a:pt x="590" y="2385"/>
                </a:lnTo>
                <a:lnTo>
                  <a:pt x="590" y="1703"/>
                </a:lnTo>
                <a:lnTo>
                  <a:pt x="590" y="1023"/>
                </a:lnTo>
                <a:lnTo>
                  <a:pt x="590" y="341"/>
                </a:lnTo>
                <a:lnTo>
                  <a:pt x="0" y="0"/>
                </a:lnTo>
                <a:close/>
                <a:moveTo>
                  <a:pt x="0" y="2046"/>
                </a:moveTo>
                <a:lnTo>
                  <a:pt x="0" y="2045"/>
                </a:lnTo>
                <a:lnTo>
                  <a:pt x="0" y="2045"/>
                </a:lnTo>
                <a:lnTo>
                  <a:pt x="0" y="204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1"/>
          <p:cNvSpPr/>
          <p:nvPr/>
        </p:nvSpPr>
        <p:spPr>
          <a:xfrm>
            <a:off x="10" y="4246063"/>
            <a:ext cx="1406128" cy="1622822"/>
          </a:xfrm>
          <a:custGeom>
            <a:rect b="b" l="l" r="r" t="t"/>
            <a:pathLst>
              <a:path extrusionOk="0" h="1363" w="1181">
                <a:moveTo>
                  <a:pt x="0" y="682"/>
                </a:moveTo>
                <a:lnTo>
                  <a:pt x="0" y="682"/>
                </a:lnTo>
                <a:lnTo>
                  <a:pt x="0" y="0"/>
                </a:lnTo>
                <a:lnTo>
                  <a:pt x="1181" y="682"/>
                </a:lnTo>
                <a:lnTo>
                  <a:pt x="1181" y="1363"/>
                </a:lnTo>
                <a:lnTo>
                  <a:pt x="1181" y="1360"/>
                </a:lnTo>
                <a:lnTo>
                  <a:pt x="1181" y="1363"/>
                </a:lnTo>
                <a:lnTo>
                  <a:pt x="0" y="682"/>
                </a:lnTo>
                <a:lnTo>
                  <a:pt x="0" y="6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1"/>
          <p:cNvSpPr/>
          <p:nvPr/>
        </p:nvSpPr>
        <p:spPr>
          <a:xfrm>
            <a:off x="347550" y="-223975"/>
            <a:ext cx="1475300" cy="5921400"/>
          </a:xfrm>
          <a:custGeom>
            <a:rect b="b" l="l" r="r" t="t"/>
            <a:pathLst>
              <a:path extrusionOk="0" h="236856" w="59012">
                <a:moveTo>
                  <a:pt x="0" y="0"/>
                </a:moveTo>
                <a:lnTo>
                  <a:pt x="195" y="203281"/>
                </a:lnTo>
                <a:lnTo>
                  <a:pt x="59012" y="236856"/>
                </a:ln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TITLE_ONLY_2_1_1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type="title"/>
          </p:nvPr>
        </p:nvSpPr>
        <p:spPr>
          <a:xfrm>
            <a:off x="720000" y="539500"/>
            <a:ext cx="7704000" cy="5184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24" name="Google Shape;124;p12"/>
          <p:cNvSpPr/>
          <p:nvPr/>
        </p:nvSpPr>
        <p:spPr>
          <a:xfrm rot="10800000">
            <a:off x="8441538" y="793350"/>
            <a:ext cx="702469" cy="3651647"/>
          </a:xfrm>
          <a:custGeom>
            <a:rect b="b" l="l" r="r" t="t"/>
            <a:pathLst>
              <a:path extrusionOk="0" h="3067" w="590">
                <a:moveTo>
                  <a:pt x="0" y="0"/>
                </a:moveTo>
                <a:lnTo>
                  <a:pt x="0" y="681"/>
                </a:lnTo>
                <a:lnTo>
                  <a:pt x="0" y="1363"/>
                </a:lnTo>
                <a:lnTo>
                  <a:pt x="0" y="2045"/>
                </a:lnTo>
                <a:lnTo>
                  <a:pt x="0" y="2045"/>
                </a:lnTo>
                <a:lnTo>
                  <a:pt x="0" y="2725"/>
                </a:lnTo>
                <a:lnTo>
                  <a:pt x="590" y="3067"/>
                </a:lnTo>
                <a:lnTo>
                  <a:pt x="590" y="2385"/>
                </a:lnTo>
                <a:lnTo>
                  <a:pt x="590" y="1703"/>
                </a:lnTo>
                <a:lnTo>
                  <a:pt x="590" y="1023"/>
                </a:lnTo>
                <a:lnTo>
                  <a:pt x="590" y="341"/>
                </a:lnTo>
                <a:lnTo>
                  <a:pt x="0" y="0"/>
                </a:lnTo>
                <a:close/>
                <a:moveTo>
                  <a:pt x="0" y="2046"/>
                </a:moveTo>
                <a:lnTo>
                  <a:pt x="0" y="2045"/>
                </a:lnTo>
                <a:lnTo>
                  <a:pt x="0" y="2045"/>
                </a:lnTo>
                <a:lnTo>
                  <a:pt x="0" y="2046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2"/>
          <p:cNvSpPr/>
          <p:nvPr/>
        </p:nvSpPr>
        <p:spPr>
          <a:xfrm rot="10800000">
            <a:off x="7737879" y="-694931"/>
            <a:ext cx="1406128" cy="1622822"/>
          </a:xfrm>
          <a:custGeom>
            <a:rect b="b" l="l" r="r" t="t"/>
            <a:pathLst>
              <a:path extrusionOk="0" h="1363" w="1181">
                <a:moveTo>
                  <a:pt x="0" y="682"/>
                </a:moveTo>
                <a:lnTo>
                  <a:pt x="0" y="682"/>
                </a:lnTo>
                <a:lnTo>
                  <a:pt x="0" y="0"/>
                </a:lnTo>
                <a:lnTo>
                  <a:pt x="1181" y="682"/>
                </a:lnTo>
                <a:lnTo>
                  <a:pt x="1181" y="1363"/>
                </a:lnTo>
                <a:lnTo>
                  <a:pt x="1181" y="1360"/>
                </a:lnTo>
                <a:lnTo>
                  <a:pt x="1181" y="1363"/>
                </a:lnTo>
                <a:lnTo>
                  <a:pt x="0" y="682"/>
                </a:lnTo>
                <a:lnTo>
                  <a:pt x="0" y="6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2"/>
          <p:cNvSpPr/>
          <p:nvPr/>
        </p:nvSpPr>
        <p:spPr>
          <a:xfrm>
            <a:off x="7321150" y="-523475"/>
            <a:ext cx="1474125" cy="4460400"/>
          </a:xfrm>
          <a:custGeom>
            <a:rect b="b" l="l" r="r" t="t"/>
            <a:pathLst>
              <a:path extrusionOk="0" h="178416" w="58965">
                <a:moveTo>
                  <a:pt x="58965" y="178416"/>
                </a:moveTo>
                <a:lnTo>
                  <a:pt x="58817" y="33575"/>
                </a:ln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7" name="Google Shape;127;p12"/>
          <p:cNvGrpSpPr/>
          <p:nvPr/>
        </p:nvGrpSpPr>
        <p:grpSpPr>
          <a:xfrm flipH="1">
            <a:off x="-622041" y="3351921"/>
            <a:ext cx="1243158" cy="1791579"/>
            <a:chOff x="8710401" y="539504"/>
            <a:chExt cx="1406128" cy="2026444"/>
          </a:xfrm>
        </p:grpSpPr>
        <p:sp>
          <p:nvSpPr>
            <p:cNvPr id="128" name="Google Shape;128;p12"/>
            <p:cNvSpPr/>
            <p:nvPr/>
          </p:nvSpPr>
          <p:spPr>
            <a:xfrm>
              <a:off x="8710401" y="539504"/>
              <a:ext cx="702469" cy="1216819"/>
            </a:xfrm>
            <a:custGeom>
              <a:rect b="b" l="l" r="r" t="t"/>
              <a:pathLst>
                <a:path extrusionOk="0" h="1022" w="590">
                  <a:moveTo>
                    <a:pt x="590" y="340"/>
                  </a:moveTo>
                  <a:lnTo>
                    <a:pt x="0" y="0"/>
                  </a:lnTo>
                  <a:lnTo>
                    <a:pt x="0" y="680"/>
                  </a:lnTo>
                  <a:lnTo>
                    <a:pt x="590" y="1022"/>
                  </a:lnTo>
                  <a:lnTo>
                    <a:pt x="590" y="34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12"/>
            <p:cNvSpPr/>
            <p:nvPr/>
          </p:nvSpPr>
          <p:spPr>
            <a:xfrm>
              <a:off x="8710401" y="1756322"/>
              <a:ext cx="1406128" cy="809625"/>
            </a:xfrm>
            <a:custGeom>
              <a:rect b="b" l="l" r="r" t="t"/>
              <a:pathLst>
                <a:path extrusionOk="0" h="680" w="1181">
                  <a:moveTo>
                    <a:pt x="590" y="680"/>
                  </a:moveTo>
                  <a:lnTo>
                    <a:pt x="1181" y="340"/>
                  </a:lnTo>
                  <a:lnTo>
                    <a:pt x="590" y="0"/>
                  </a:lnTo>
                  <a:lnTo>
                    <a:pt x="590" y="0"/>
                  </a:lnTo>
                  <a:lnTo>
                    <a:pt x="0" y="340"/>
                  </a:lnTo>
                  <a:lnTo>
                    <a:pt x="590" y="680"/>
                  </a:lnTo>
                  <a:lnTo>
                    <a:pt x="590" y="6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12"/>
            <p:cNvSpPr/>
            <p:nvPr/>
          </p:nvSpPr>
          <p:spPr>
            <a:xfrm>
              <a:off x="9058063" y="1147913"/>
              <a:ext cx="647700" cy="1047750"/>
            </a:xfrm>
            <a:custGeom>
              <a:rect b="b" l="l" r="r" t="t"/>
              <a:pathLst>
                <a:path extrusionOk="0" h="880" w="544">
                  <a:moveTo>
                    <a:pt x="178" y="880"/>
                  </a:moveTo>
                  <a:lnTo>
                    <a:pt x="544" y="651"/>
                  </a:lnTo>
                  <a:lnTo>
                    <a:pt x="544" y="329"/>
                  </a:ln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TITLE_ONLY_1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3"/>
          <p:cNvSpPr txBox="1"/>
          <p:nvPr>
            <p:ph type="title"/>
          </p:nvPr>
        </p:nvSpPr>
        <p:spPr>
          <a:xfrm>
            <a:off x="720000" y="539500"/>
            <a:ext cx="7704000" cy="5184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/>
          <p:nvPr>
            <p:ph idx="1" type="subTitle"/>
          </p:nvPr>
        </p:nvSpPr>
        <p:spPr>
          <a:xfrm>
            <a:off x="720000" y="2322775"/>
            <a:ext cx="4294800" cy="220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/>
        </p:txBody>
      </p:sp>
      <p:sp>
        <p:nvSpPr>
          <p:cNvPr id="135" name="Google Shape;135;p14"/>
          <p:cNvSpPr txBox="1"/>
          <p:nvPr>
            <p:ph type="title"/>
          </p:nvPr>
        </p:nvSpPr>
        <p:spPr>
          <a:xfrm>
            <a:off x="720000" y="879550"/>
            <a:ext cx="4294800" cy="1170600"/>
          </a:xfrm>
          <a:prstGeom prst="rect">
            <a:avLst/>
          </a:prstGeom>
        </p:spPr>
        <p:txBody>
          <a:bodyPr anchorCtr="0" anchor="ctr" bIns="91425" lIns="91425" spcFirstLastPara="1" rIns="91425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136" name="Google Shape;136;p14"/>
          <p:cNvGrpSpPr/>
          <p:nvPr/>
        </p:nvGrpSpPr>
        <p:grpSpPr>
          <a:xfrm>
            <a:off x="-5" y="3318266"/>
            <a:ext cx="703659" cy="1825228"/>
            <a:chOff x="-5" y="3318266"/>
            <a:chExt cx="703659" cy="1825228"/>
          </a:xfrm>
        </p:grpSpPr>
        <p:sp>
          <p:nvSpPr>
            <p:cNvPr id="137" name="Google Shape;137;p14"/>
            <p:cNvSpPr/>
            <p:nvPr/>
          </p:nvSpPr>
          <p:spPr>
            <a:xfrm>
              <a:off x="-5" y="3318266"/>
              <a:ext cx="703659" cy="1825228"/>
            </a:xfrm>
            <a:custGeom>
              <a:rect b="b" l="l" r="r" t="t"/>
              <a:pathLst>
                <a:path extrusionOk="0" h="1533" w="591">
                  <a:moveTo>
                    <a:pt x="591" y="340"/>
                  </a:moveTo>
                  <a:lnTo>
                    <a:pt x="0" y="0"/>
                  </a:lnTo>
                  <a:lnTo>
                    <a:pt x="0" y="1193"/>
                  </a:lnTo>
                  <a:lnTo>
                    <a:pt x="591" y="1533"/>
                  </a:lnTo>
                  <a:lnTo>
                    <a:pt x="591" y="34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38" name="Google Shape;138;p14"/>
            <p:cNvCxnSpPr/>
            <p:nvPr/>
          </p:nvCxnSpPr>
          <p:spPr>
            <a:xfrm rot="10800000">
              <a:off x="385757" y="3951538"/>
              <a:ext cx="0" cy="10086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5"/>
          <p:cNvSpPr txBox="1"/>
          <p:nvPr>
            <p:ph type="title"/>
          </p:nvPr>
        </p:nvSpPr>
        <p:spPr>
          <a:xfrm>
            <a:off x="2806075" y="1966225"/>
            <a:ext cx="5624700" cy="121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lt2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6"/>
          <p:cNvSpPr txBox="1"/>
          <p:nvPr>
            <p:ph type="title"/>
          </p:nvPr>
        </p:nvSpPr>
        <p:spPr>
          <a:xfrm>
            <a:off x="1998875" y="1982250"/>
            <a:ext cx="4320300" cy="108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9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43" name="Google Shape;143;p16"/>
          <p:cNvSpPr txBox="1"/>
          <p:nvPr>
            <p:ph idx="1" type="subTitle"/>
          </p:nvPr>
        </p:nvSpPr>
        <p:spPr>
          <a:xfrm>
            <a:off x="2411850" y="3529250"/>
            <a:ext cx="4320300" cy="67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16"/>
          <p:cNvSpPr/>
          <p:nvPr/>
        </p:nvSpPr>
        <p:spPr>
          <a:xfrm>
            <a:off x="10" y="1781"/>
            <a:ext cx="702469" cy="3651647"/>
          </a:xfrm>
          <a:custGeom>
            <a:rect b="b" l="l" r="r" t="t"/>
            <a:pathLst>
              <a:path extrusionOk="0" h="3067" w="590">
                <a:moveTo>
                  <a:pt x="0" y="0"/>
                </a:moveTo>
                <a:lnTo>
                  <a:pt x="0" y="681"/>
                </a:lnTo>
                <a:lnTo>
                  <a:pt x="0" y="1363"/>
                </a:lnTo>
                <a:lnTo>
                  <a:pt x="0" y="2045"/>
                </a:lnTo>
                <a:lnTo>
                  <a:pt x="0" y="2045"/>
                </a:lnTo>
                <a:lnTo>
                  <a:pt x="0" y="2725"/>
                </a:lnTo>
                <a:lnTo>
                  <a:pt x="590" y="3067"/>
                </a:lnTo>
                <a:lnTo>
                  <a:pt x="590" y="2385"/>
                </a:lnTo>
                <a:lnTo>
                  <a:pt x="590" y="1703"/>
                </a:lnTo>
                <a:lnTo>
                  <a:pt x="590" y="1023"/>
                </a:lnTo>
                <a:lnTo>
                  <a:pt x="590" y="341"/>
                </a:lnTo>
                <a:lnTo>
                  <a:pt x="0" y="0"/>
                </a:lnTo>
                <a:close/>
                <a:moveTo>
                  <a:pt x="0" y="2046"/>
                </a:moveTo>
                <a:lnTo>
                  <a:pt x="0" y="2045"/>
                </a:lnTo>
                <a:lnTo>
                  <a:pt x="0" y="2045"/>
                </a:lnTo>
                <a:lnTo>
                  <a:pt x="0" y="204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6"/>
          <p:cNvSpPr/>
          <p:nvPr/>
        </p:nvSpPr>
        <p:spPr>
          <a:xfrm>
            <a:off x="10" y="3518888"/>
            <a:ext cx="1406128" cy="1622822"/>
          </a:xfrm>
          <a:custGeom>
            <a:rect b="b" l="l" r="r" t="t"/>
            <a:pathLst>
              <a:path extrusionOk="0" h="1363" w="1181">
                <a:moveTo>
                  <a:pt x="0" y="682"/>
                </a:moveTo>
                <a:lnTo>
                  <a:pt x="0" y="682"/>
                </a:lnTo>
                <a:lnTo>
                  <a:pt x="0" y="0"/>
                </a:lnTo>
                <a:lnTo>
                  <a:pt x="1181" y="682"/>
                </a:lnTo>
                <a:lnTo>
                  <a:pt x="1181" y="1363"/>
                </a:lnTo>
                <a:lnTo>
                  <a:pt x="1181" y="1360"/>
                </a:lnTo>
                <a:lnTo>
                  <a:pt x="1181" y="1363"/>
                </a:lnTo>
                <a:lnTo>
                  <a:pt x="0" y="682"/>
                </a:lnTo>
                <a:lnTo>
                  <a:pt x="0" y="68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7"/>
          <p:cNvSpPr/>
          <p:nvPr>
            <p:ph idx="2" type="pic"/>
          </p:nvPr>
        </p:nvSpPr>
        <p:spPr>
          <a:xfrm>
            <a:off x="-6650" y="-6650"/>
            <a:ext cx="91506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48" name="Google Shape;148;p17"/>
          <p:cNvSpPr txBox="1"/>
          <p:nvPr>
            <p:ph type="title"/>
          </p:nvPr>
        </p:nvSpPr>
        <p:spPr>
          <a:xfrm>
            <a:off x="720000" y="4133300"/>
            <a:ext cx="7704000" cy="4539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lt2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8"/>
          <p:cNvSpPr txBox="1"/>
          <p:nvPr>
            <p:ph hasCustomPrompt="1" type="title"/>
          </p:nvPr>
        </p:nvSpPr>
        <p:spPr>
          <a:xfrm>
            <a:off x="1284000" y="1732646"/>
            <a:ext cx="6576000" cy="118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74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51" name="Google Shape;151;p18"/>
          <p:cNvSpPr txBox="1"/>
          <p:nvPr>
            <p:ph idx="1" type="subTitle"/>
          </p:nvPr>
        </p:nvSpPr>
        <p:spPr>
          <a:xfrm>
            <a:off x="1284000" y="2913750"/>
            <a:ext cx="6576000" cy="4971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_1_1_1_1_1">
    <p:bg>
      <p:bgPr>
        <a:solidFill>
          <a:schemeClr val="lt1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0"/>
          <p:cNvSpPr txBox="1"/>
          <p:nvPr>
            <p:ph idx="1" type="subTitle"/>
          </p:nvPr>
        </p:nvSpPr>
        <p:spPr>
          <a:xfrm>
            <a:off x="720000" y="2105000"/>
            <a:ext cx="2064300" cy="62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latin typeface="Anek Kannada"/>
                <a:ea typeface="Anek Kannada"/>
                <a:cs typeface="Anek Kannada"/>
                <a:sym typeface="Anek Kannad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20"/>
          <p:cNvSpPr txBox="1"/>
          <p:nvPr>
            <p:ph idx="2" type="subTitle"/>
          </p:nvPr>
        </p:nvSpPr>
        <p:spPr>
          <a:xfrm>
            <a:off x="3101725" y="2105000"/>
            <a:ext cx="2064300" cy="62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latin typeface="Anek Kannada"/>
                <a:ea typeface="Anek Kannada"/>
                <a:cs typeface="Anek Kannada"/>
                <a:sym typeface="Anek Kannad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20"/>
          <p:cNvSpPr txBox="1"/>
          <p:nvPr>
            <p:ph idx="3" type="subTitle"/>
          </p:nvPr>
        </p:nvSpPr>
        <p:spPr>
          <a:xfrm>
            <a:off x="720000" y="3878925"/>
            <a:ext cx="2064300" cy="62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latin typeface="Anek Kannada"/>
                <a:ea typeface="Anek Kannada"/>
                <a:cs typeface="Anek Kannada"/>
                <a:sym typeface="Anek Kannad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20"/>
          <p:cNvSpPr txBox="1"/>
          <p:nvPr>
            <p:ph idx="4" type="subTitle"/>
          </p:nvPr>
        </p:nvSpPr>
        <p:spPr>
          <a:xfrm>
            <a:off x="3101725" y="3878925"/>
            <a:ext cx="2064300" cy="62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latin typeface="Anek Kannada"/>
                <a:ea typeface="Anek Kannada"/>
                <a:cs typeface="Anek Kannada"/>
                <a:sym typeface="Anek Kannad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20"/>
          <p:cNvSpPr txBox="1"/>
          <p:nvPr>
            <p:ph idx="5" type="subTitle"/>
          </p:nvPr>
        </p:nvSpPr>
        <p:spPr>
          <a:xfrm>
            <a:off x="5581850" y="2105000"/>
            <a:ext cx="2064300" cy="62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latin typeface="Anek Kannada"/>
                <a:ea typeface="Anek Kannada"/>
                <a:cs typeface="Anek Kannada"/>
                <a:sym typeface="Anek Kannad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20"/>
          <p:cNvSpPr txBox="1"/>
          <p:nvPr>
            <p:ph idx="6" type="subTitle"/>
          </p:nvPr>
        </p:nvSpPr>
        <p:spPr>
          <a:xfrm>
            <a:off x="5581850" y="3878925"/>
            <a:ext cx="2064300" cy="62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latin typeface="Anek Kannada"/>
                <a:ea typeface="Anek Kannada"/>
                <a:cs typeface="Anek Kannada"/>
                <a:sym typeface="Anek Kannad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20"/>
          <p:cNvSpPr txBox="1"/>
          <p:nvPr>
            <p:ph hasCustomPrompt="1" type="title"/>
          </p:nvPr>
        </p:nvSpPr>
        <p:spPr>
          <a:xfrm>
            <a:off x="818402" y="1272208"/>
            <a:ext cx="734700" cy="447600"/>
          </a:xfrm>
          <a:prstGeom prst="rect">
            <a:avLst/>
          </a:prstGeom>
          <a:solidFill>
            <a:schemeClr val="dk1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1" name="Google Shape;161;p20"/>
          <p:cNvSpPr txBox="1"/>
          <p:nvPr>
            <p:ph hasCustomPrompt="1" idx="7" type="title"/>
          </p:nvPr>
        </p:nvSpPr>
        <p:spPr>
          <a:xfrm>
            <a:off x="818402" y="3046141"/>
            <a:ext cx="734700" cy="447600"/>
          </a:xfrm>
          <a:prstGeom prst="rect">
            <a:avLst/>
          </a:prstGeom>
          <a:solidFill>
            <a:schemeClr val="dk1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2" name="Google Shape;162;p20"/>
          <p:cNvSpPr txBox="1"/>
          <p:nvPr>
            <p:ph hasCustomPrompt="1" idx="8" type="title"/>
          </p:nvPr>
        </p:nvSpPr>
        <p:spPr>
          <a:xfrm>
            <a:off x="3200127" y="1272208"/>
            <a:ext cx="734700" cy="447600"/>
          </a:xfrm>
          <a:prstGeom prst="rect">
            <a:avLst/>
          </a:prstGeom>
          <a:solidFill>
            <a:schemeClr val="dk1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3" name="Google Shape;163;p20"/>
          <p:cNvSpPr txBox="1"/>
          <p:nvPr>
            <p:ph hasCustomPrompt="1" idx="9" type="title"/>
          </p:nvPr>
        </p:nvSpPr>
        <p:spPr>
          <a:xfrm>
            <a:off x="3200127" y="3046141"/>
            <a:ext cx="734700" cy="447600"/>
          </a:xfrm>
          <a:prstGeom prst="rect">
            <a:avLst/>
          </a:prstGeom>
          <a:solidFill>
            <a:schemeClr val="dk1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4" name="Google Shape;164;p20"/>
          <p:cNvSpPr txBox="1"/>
          <p:nvPr>
            <p:ph hasCustomPrompt="1" idx="13" type="title"/>
          </p:nvPr>
        </p:nvSpPr>
        <p:spPr>
          <a:xfrm>
            <a:off x="5680252" y="1272208"/>
            <a:ext cx="734700" cy="447600"/>
          </a:xfrm>
          <a:prstGeom prst="rect">
            <a:avLst/>
          </a:prstGeom>
          <a:solidFill>
            <a:schemeClr val="dk1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5" name="Google Shape;165;p20"/>
          <p:cNvSpPr txBox="1"/>
          <p:nvPr>
            <p:ph hasCustomPrompt="1" idx="14" type="title"/>
          </p:nvPr>
        </p:nvSpPr>
        <p:spPr>
          <a:xfrm>
            <a:off x="5680252" y="3046141"/>
            <a:ext cx="734700" cy="447600"/>
          </a:xfrm>
          <a:prstGeom prst="rect">
            <a:avLst/>
          </a:prstGeom>
          <a:solidFill>
            <a:schemeClr val="dk1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6" name="Google Shape;166;p20"/>
          <p:cNvSpPr txBox="1"/>
          <p:nvPr>
            <p:ph idx="15" type="subTitle"/>
          </p:nvPr>
        </p:nvSpPr>
        <p:spPr>
          <a:xfrm>
            <a:off x="720000" y="1719800"/>
            <a:ext cx="2064300" cy="38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7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67" name="Google Shape;167;p20"/>
          <p:cNvSpPr txBox="1"/>
          <p:nvPr>
            <p:ph idx="16" type="subTitle"/>
          </p:nvPr>
        </p:nvSpPr>
        <p:spPr>
          <a:xfrm>
            <a:off x="3101728" y="1719800"/>
            <a:ext cx="2064300" cy="38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7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68" name="Google Shape;168;p20"/>
          <p:cNvSpPr txBox="1"/>
          <p:nvPr>
            <p:ph idx="17" type="subTitle"/>
          </p:nvPr>
        </p:nvSpPr>
        <p:spPr>
          <a:xfrm>
            <a:off x="5581851" y="1719800"/>
            <a:ext cx="2064300" cy="38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7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69" name="Google Shape;169;p20"/>
          <p:cNvSpPr txBox="1"/>
          <p:nvPr>
            <p:ph idx="18" type="subTitle"/>
          </p:nvPr>
        </p:nvSpPr>
        <p:spPr>
          <a:xfrm>
            <a:off x="720000" y="3493775"/>
            <a:ext cx="2064300" cy="38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7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70" name="Google Shape;170;p20"/>
          <p:cNvSpPr txBox="1"/>
          <p:nvPr>
            <p:ph idx="19" type="subTitle"/>
          </p:nvPr>
        </p:nvSpPr>
        <p:spPr>
          <a:xfrm>
            <a:off x="3101728" y="3493775"/>
            <a:ext cx="2064300" cy="38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7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71" name="Google Shape;171;p20"/>
          <p:cNvSpPr txBox="1"/>
          <p:nvPr>
            <p:ph idx="20" type="subTitle"/>
          </p:nvPr>
        </p:nvSpPr>
        <p:spPr>
          <a:xfrm>
            <a:off x="5581851" y="3493775"/>
            <a:ext cx="2064300" cy="38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7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72" name="Google Shape;172;p20"/>
          <p:cNvSpPr txBox="1"/>
          <p:nvPr>
            <p:ph idx="21" type="title"/>
          </p:nvPr>
        </p:nvSpPr>
        <p:spPr>
          <a:xfrm>
            <a:off x="720000" y="539500"/>
            <a:ext cx="7085100" cy="5184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173" name="Google Shape;173;p20"/>
          <p:cNvGrpSpPr/>
          <p:nvPr/>
        </p:nvGrpSpPr>
        <p:grpSpPr>
          <a:xfrm flipH="1">
            <a:off x="-686125" y="3117050"/>
            <a:ext cx="1406129" cy="2026447"/>
            <a:chOff x="8424000" y="-94075"/>
            <a:chExt cx="1406129" cy="2026447"/>
          </a:xfrm>
        </p:grpSpPr>
        <p:sp>
          <p:nvSpPr>
            <p:cNvPr id="174" name="Google Shape;174;p20"/>
            <p:cNvSpPr/>
            <p:nvPr/>
          </p:nvSpPr>
          <p:spPr>
            <a:xfrm>
              <a:off x="8424000" y="-94075"/>
              <a:ext cx="720001" cy="1216824"/>
            </a:xfrm>
            <a:custGeom>
              <a:rect b="b" l="l" r="r" t="t"/>
              <a:pathLst>
                <a:path extrusionOk="0" h="1022" w="590">
                  <a:moveTo>
                    <a:pt x="590" y="340"/>
                  </a:moveTo>
                  <a:lnTo>
                    <a:pt x="0" y="0"/>
                  </a:lnTo>
                  <a:lnTo>
                    <a:pt x="0" y="680"/>
                  </a:lnTo>
                  <a:lnTo>
                    <a:pt x="590" y="1022"/>
                  </a:lnTo>
                  <a:lnTo>
                    <a:pt x="590" y="34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20"/>
            <p:cNvSpPr/>
            <p:nvPr/>
          </p:nvSpPr>
          <p:spPr>
            <a:xfrm>
              <a:off x="8424001" y="1122747"/>
              <a:ext cx="1406128" cy="809625"/>
            </a:xfrm>
            <a:custGeom>
              <a:rect b="b" l="l" r="r" t="t"/>
              <a:pathLst>
                <a:path extrusionOk="0" h="680" w="1181">
                  <a:moveTo>
                    <a:pt x="590" y="680"/>
                  </a:moveTo>
                  <a:lnTo>
                    <a:pt x="1181" y="340"/>
                  </a:lnTo>
                  <a:lnTo>
                    <a:pt x="590" y="0"/>
                  </a:lnTo>
                  <a:lnTo>
                    <a:pt x="590" y="0"/>
                  </a:lnTo>
                  <a:lnTo>
                    <a:pt x="0" y="340"/>
                  </a:lnTo>
                  <a:lnTo>
                    <a:pt x="590" y="680"/>
                  </a:lnTo>
                  <a:lnTo>
                    <a:pt x="590" y="68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20"/>
            <p:cNvSpPr/>
            <p:nvPr/>
          </p:nvSpPr>
          <p:spPr>
            <a:xfrm>
              <a:off x="8771663" y="514338"/>
              <a:ext cx="647700" cy="1047750"/>
            </a:xfrm>
            <a:custGeom>
              <a:rect b="b" l="l" r="r" t="t"/>
              <a:pathLst>
                <a:path extrusionOk="0" h="880" w="544">
                  <a:moveTo>
                    <a:pt x="178" y="880"/>
                  </a:moveTo>
                  <a:lnTo>
                    <a:pt x="544" y="651"/>
                  </a:lnTo>
                  <a:lnTo>
                    <a:pt x="544" y="329"/>
                  </a:ln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lt2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"/>
          <p:cNvSpPr txBox="1"/>
          <p:nvPr>
            <p:ph type="title"/>
          </p:nvPr>
        </p:nvSpPr>
        <p:spPr>
          <a:xfrm>
            <a:off x="3017750" y="2598463"/>
            <a:ext cx="5067600" cy="84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100">
                <a:latin typeface="Anek Kannada ExtraBold"/>
                <a:ea typeface="Anek Kannada ExtraBold"/>
                <a:cs typeface="Anek Kannada ExtraBold"/>
                <a:sym typeface="Anek Kannada Extra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0" name="Google Shape;30;p3"/>
          <p:cNvSpPr txBox="1"/>
          <p:nvPr>
            <p:ph hasCustomPrompt="1" idx="2" type="title"/>
          </p:nvPr>
        </p:nvSpPr>
        <p:spPr>
          <a:xfrm>
            <a:off x="6295750" y="1756675"/>
            <a:ext cx="1469400" cy="841800"/>
          </a:xfrm>
          <a:prstGeom prst="rect">
            <a:avLst/>
          </a:prstGeom>
          <a:solidFill>
            <a:schemeClr val="dk1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1" name="Google Shape;31;p3"/>
          <p:cNvSpPr txBox="1"/>
          <p:nvPr>
            <p:ph idx="1" type="subTitle"/>
          </p:nvPr>
        </p:nvSpPr>
        <p:spPr>
          <a:xfrm>
            <a:off x="3017750" y="3528425"/>
            <a:ext cx="3892800" cy="37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32" name="Google Shape;32;p3"/>
          <p:cNvGrpSpPr/>
          <p:nvPr/>
        </p:nvGrpSpPr>
        <p:grpSpPr>
          <a:xfrm>
            <a:off x="8408045" y="1174520"/>
            <a:ext cx="2183504" cy="3968974"/>
            <a:chOff x="679995" y="1176907"/>
            <a:chExt cx="2183504" cy="3968974"/>
          </a:xfrm>
        </p:grpSpPr>
        <p:sp>
          <p:nvSpPr>
            <p:cNvPr id="33" name="Google Shape;33;p3"/>
            <p:cNvSpPr/>
            <p:nvPr/>
          </p:nvSpPr>
          <p:spPr>
            <a:xfrm>
              <a:off x="703654" y="3040856"/>
              <a:ext cx="1402556" cy="809625"/>
            </a:xfrm>
            <a:custGeom>
              <a:rect b="b" l="l" r="r" t="t"/>
              <a:pathLst>
                <a:path extrusionOk="0" h="680" w="1178">
                  <a:moveTo>
                    <a:pt x="590" y="680"/>
                  </a:moveTo>
                  <a:lnTo>
                    <a:pt x="1178" y="340"/>
                  </a:lnTo>
                  <a:lnTo>
                    <a:pt x="590" y="0"/>
                  </a:lnTo>
                  <a:lnTo>
                    <a:pt x="590" y="0"/>
                  </a:lnTo>
                  <a:lnTo>
                    <a:pt x="0" y="340"/>
                  </a:lnTo>
                  <a:lnTo>
                    <a:pt x="590" y="680"/>
                  </a:lnTo>
                  <a:lnTo>
                    <a:pt x="590" y="68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703654" y="3519488"/>
              <a:ext cx="702469" cy="812006"/>
            </a:xfrm>
            <a:custGeom>
              <a:rect b="b" l="l" r="r" t="t"/>
              <a:pathLst>
                <a:path extrusionOk="0" h="682" w="590">
                  <a:moveTo>
                    <a:pt x="0" y="342"/>
                  </a:moveTo>
                  <a:lnTo>
                    <a:pt x="590" y="0"/>
                  </a:lnTo>
                  <a:lnTo>
                    <a:pt x="590" y="682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703654" y="3927872"/>
              <a:ext cx="702469" cy="1218009"/>
            </a:xfrm>
            <a:custGeom>
              <a:rect b="b" l="l" r="r" t="t"/>
              <a:pathLst>
                <a:path extrusionOk="0" h="1023" w="590">
                  <a:moveTo>
                    <a:pt x="590" y="341"/>
                  </a:moveTo>
                  <a:lnTo>
                    <a:pt x="0" y="0"/>
                  </a:lnTo>
                  <a:lnTo>
                    <a:pt x="0" y="682"/>
                  </a:lnTo>
                  <a:lnTo>
                    <a:pt x="590" y="1023"/>
                  </a:lnTo>
                  <a:lnTo>
                    <a:pt x="590" y="34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6" name="Google Shape;36;p3"/>
            <p:cNvCxnSpPr/>
            <p:nvPr/>
          </p:nvCxnSpPr>
          <p:spPr>
            <a:xfrm>
              <a:off x="1053697" y="4131469"/>
              <a:ext cx="0" cy="503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37" name="Google Shape;37;p3"/>
            <p:cNvSpPr/>
            <p:nvPr/>
          </p:nvSpPr>
          <p:spPr>
            <a:xfrm>
              <a:off x="1408214" y="1870367"/>
              <a:ext cx="727643" cy="2866225"/>
            </a:xfrm>
            <a:custGeom>
              <a:rect b="b" l="l" r="r" t="t"/>
              <a:pathLst>
                <a:path extrusionOk="0" h="3722370" w="921067">
                  <a:moveTo>
                    <a:pt x="921068" y="2658428"/>
                  </a:moveTo>
                  <a:lnTo>
                    <a:pt x="921068" y="1595437"/>
                  </a:lnTo>
                  <a:lnTo>
                    <a:pt x="921068" y="531495"/>
                  </a:lnTo>
                  <a:lnTo>
                    <a:pt x="0" y="0"/>
                  </a:lnTo>
                  <a:lnTo>
                    <a:pt x="0" y="1063943"/>
                  </a:lnTo>
                  <a:lnTo>
                    <a:pt x="0" y="2126933"/>
                  </a:lnTo>
                  <a:lnTo>
                    <a:pt x="0" y="3190875"/>
                  </a:lnTo>
                  <a:lnTo>
                    <a:pt x="921068" y="37223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679995" y="1176907"/>
              <a:ext cx="1456039" cy="1637738"/>
            </a:xfrm>
            <a:custGeom>
              <a:rect b="b" l="l" r="r" t="t"/>
              <a:pathLst>
                <a:path extrusionOk="0" h="2126932" w="1843087">
                  <a:moveTo>
                    <a:pt x="0" y="1063943"/>
                  </a:moveTo>
                  <a:lnTo>
                    <a:pt x="0" y="1063943"/>
                  </a:lnTo>
                  <a:lnTo>
                    <a:pt x="0" y="0"/>
                  </a:lnTo>
                  <a:lnTo>
                    <a:pt x="1843088" y="1063943"/>
                  </a:lnTo>
                  <a:lnTo>
                    <a:pt x="1843088" y="2126933"/>
                  </a:lnTo>
                  <a:lnTo>
                    <a:pt x="1842135" y="2124075"/>
                  </a:lnTo>
                  <a:lnTo>
                    <a:pt x="1842135" y="2126933"/>
                  </a:lnTo>
                  <a:lnTo>
                    <a:pt x="0" y="10639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1408214" y="3921366"/>
              <a:ext cx="1455286" cy="818502"/>
            </a:xfrm>
            <a:custGeom>
              <a:rect b="b" l="l" r="r" t="t"/>
              <a:pathLst>
                <a:path extrusionOk="0" h="1062990" w="1842134">
                  <a:moveTo>
                    <a:pt x="921068" y="1062990"/>
                  </a:moveTo>
                  <a:lnTo>
                    <a:pt x="1842135" y="531495"/>
                  </a:lnTo>
                  <a:lnTo>
                    <a:pt x="921068" y="0"/>
                  </a:lnTo>
                  <a:lnTo>
                    <a:pt x="921068" y="0"/>
                  </a:lnTo>
                  <a:lnTo>
                    <a:pt x="0" y="531495"/>
                  </a:lnTo>
                  <a:lnTo>
                    <a:pt x="921068" y="106299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925275" y="1746413"/>
              <a:ext cx="1368425" cy="2683100"/>
            </a:xfrm>
            <a:custGeom>
              <a:rect b="b" l="l" r="r" t="t"/>
              <a:pathLst>
                <a:path extrusionOk="0" h="107324" w="54737">
                  <a:moveTo>
                    <a:pt x="54737" y="107324"/>
                  </a:moveTo>
                  <a:lnTo>
                    <a:pt x="34902" y="94592"/>
                  </a:lnTo>
                  <a:lnTo>
                    <a:pt x="34902" y="18961"/>
                  </a:ln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" name="Google Shape;41;p3"/>
          <p:cNvSpPr/>
          <p:nvPr/>
        </p:nvSpPr>
        <p:spPr>
          <a:xfrm>
            <a:off x="-41030" y="1225516"/>
            <a:ext cx="703659" cy="1825228"/>
          </a:xfrm>
          <a:custGeom>
            <a:rect b="b" l="l" r="r" t="t"/>
            <a:pathLst>
              <a:path extrusionOk="0" h="1533" w="591">
                <a:moveTo>
                  <a:pt x="591" y="340"/>
                </a:moveTo>
                <a:lnTo>
                  <a:pt x="0" y="0"/>
                </a:lnTo>
                <a:lnTo>
                  <a:pt x="0" y="1193"/>
                </a:lnTo>
                <a:lnTo>
                  <a:pt x="591" y="1533"/>
                </a:lnTo>
                <a:lnTo>
                  <a:pt x="591" y="34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2" name="Google Shape;42;p3"/>
          <p:cNvCxnSpPr/>
          <p:nvPr/>
        </p:nvCxnSpPr>
        <p:spPr>
          <a:xfrm rot="10800000">
            <a:off x="344732" y="1858788"/>
            <a:ext cx="0" cy="1008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bg>
      <p:bgPr>
        <a:solidFill>
          <a:schemeClr val="lt2"/>
        </a:soli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1"/>
          <p:cNvSpPr txBox="1"/>
          <p:nvPr>
            <p:ph type="title"/>
          </p:nvPr>
        </p:nvSpPr>
        <p:spPr>
          <a:xfrm>
            <a:off x="1226400" y="3100300"/>
            <a:ext cx="6691200" cy="53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79" name="Google Shape;179;p21"/>
          <p:cNvSpPr txBox="1"/>
          <p:nvPr>
            <p:ph idx="1" type="subTitle"/>
          </p:nvPr>
        </p:nvSpPr>
        <p:spPr>
          <a:xfrm>
            <a:off x="1226400" y="1511313"/>
            <a:ext cx="6691200" cy="147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/>
        </p:txBody>
      </p:sp>
      <p:grpSp>
        <p:nvGrpSpPr>
          <p:cNvPr id="180" name="Google Shape;180;p21"/>
          <p:cNvGrpSpPr/>
          <p:nvPr/>
        </p:nvGrpSpPr>
        <p:grpSpPr>
          <a:xfrm>
            <a:off x="-1665500" y="-417228"/>
            <a:ext cx="3757766" cy="3926671"/>
            <a:chOff x="-1665500" y="-417228"/>
            <a:chExt cx="3757766" cy="3926671"/>
          </a:xfrm>
        </p:grpSpPr>
        <p:sp>
          <p:nvSpPr>
            <p:cNvPr id="181" name="Google Shape;181;p21"/>
            <p:cNvSpPr/>
            <p:nvPr/>
          </p:nvSpPr>
          <p:spPr>
            <a:xfrm>
              <a:off x="-16331" y="-417228"/>
              <a:ext cx="2108597" cy="1216819"/>
            </a:xfrm>
            <a:custGeom>
              <a:rect b="b" l="l" r="r" t="t"/>
              <a:pathLst>
                <a:path extrusionOk="0" h="1022" w="1771">
                  <a:moveTo>
                    <a:pt x="1771" y="341"/>
                  </a:moveTo>
                  <a:lnTo>
                    <a:pt x="1180" y="0"/>
                  </a:lnTo>
                  <a:lnTo>
                    <a:pt x="1180" y="0"/>
                  </a:lnTo>
                  <a:lnTo>
                    <a:pt x="590" y="341"/>
                  </a:lnTo>
                  <a:lnTo>
                    <a:pt x="0" y="681"/>
                  </a:lnTo>
                  <a:lnTo>
                    <a:pt x="590" y="1022"/>
                  </a:lnTo>
                  <a:lnTo>
                    <a:pt x="590" y="1022"/>
                  </a:lnTo>
                  <a:lnTo>
                    <a:pt x="1180" y="681"/>
                  </a:lnTo>
                  <a:lnTo>
                    <a:pt x="590" y="341"/>
                  </a:lnTo>
                  <a:lnTo>
                    <a:pt x="1180" y="681"/>
                  </a:lnTo>
                  <a:lnTo>
                    <a:pt x="1180" y="681"/>
                  </a:lnTo>
                  <a:lnTo>
                    <a:pt x="1771" y="34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82" name="Google Shape;182;p21"/>
            <p:cNvCxnSpPr/>
            <p:nvPr/>
          </p:nvCxnSpPr>
          <p:spPr>
            <a:xfrm flipH="1">
              <a:off x="308800" y="-101200"/>
              <a:ext cx="1173300" cy="6759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183" name="Google Shape;183;p21"/>
            <p:cNvSpPr/>
            <p:nvPr/>
          </p:nvSpPr>
          <p:spPr>
            <a:xfrm>
              <a:off x="-8286" y="639942"/>
              <a:ext cx="727643" cy="2866225"/>
            </a:xfrm>
            <a:custGeom>
              <a:rect b="b" l="l" r="r" t="t"/>
              <a:pathLst>
                <a:path extrusionOk="0" h="3722370" w="921067">
                  <a:moveTo>
                    <a:pt x="921068" y="2658428"/>
                  </a:moveTo>
                  <a:lnTo>
                    <a:pt x="921068" y="1595437"/>
                  </a:lnTo>
                  <a:lnTo>
                    <a:pt x="921068" y="531495"/>
                  </a:lnTo>
                  <a:lnTo>
                    <a:pt x="0" y="0"/>
                  </a:lnTo>
                  <a:lnTo>
                    <a:pt x="0" y="1063943"/>
                  </a:lnTo>
                  <a:lnTo>
                    <a:pt x="0" y="2126933"/>
                  </a:lnTo>
                  <a:lnTo>
                    <a:pt x="0" y="3190875"/>
                  </a:lnTo>
                  <a:lnTo>
                    <a:pt x="921068" y="37223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21"/>
            <p:cNvSpPr/>
            <p:nvPr/>
          </p:nvSpPr>
          <p:spPr>
            <a:xfrm>
              <a:off x="-736505" y="-53518"/>
              <a:ext cx="1456039" cy="1637738"/>
            </a:xfrm>
            <a:custGeom>
              <a:rect b="b" l="l" r="r" t="t"/>
              <a:pathLst>
                <a:path extrusionOk="0" h="2126932" w="1843087">
                  <a:moveTo>
                    <a:pt x="0" y="1063943"/>
                  </a:moveTo>
                  <a:lnTo>
                    <a:pt x="0" y="1063943"/>
                  </a:lnTo>
                  <a:lnTo>
                    <a:pt x="0" y="0"/>
                  </a:lnTo>
                  <a:lnTo>
                    <a:pt x="1843088" y="1063943"/>
                  </a:lnTo>
                  <a:lnTo>
                    <a:pt x="1843088" y="2126933"/>
                  </a:lnTo>
                  <a:lnTo>
                    <a:pt x="1842135" y="2124075"/>
                  </a:lnTo>
                  <a:lnTo>
                    <a:pt x="1842135" y="2126933"/>
                  </a:lnTo>
                  <a:lnTo>
                    <a:pt x="0" y="10639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21"/>
            <p:cNvSpPr/>
            <p:nvPr/>
          </p:nvSpPr>
          <p:spPr>
            <a:xfrm>
              <a:off x="-8286" y="2690941"/>
              <a:ext cx="1455286" cy="818502"/>
            </a:xfrm>
            <a:custGeom>
              <a:rect b="b" l="l" r="r" t="t"/>
              <a:pathLst>
                <a:path extrusionOk="0" h="1062990" w="1842134">
                  <a:moveTo>
                    <a:pt x="921068" y="1062990"/>
                  </a:moveTo>
                  <a:lnTo>
                    <a:pt x="1842135" y="531495"/>
                  </a:lnTo>
                  <a:lnTo>
                    <a:pt x="921068" y="0"/>
                  </a:lnTo>
                  <a:lnTo>
                    <a:pt x="921068" y="0"/>
                  </a:lnTo>
                  <a:lnTo>
                    <a:pt x="0" y="531495"/>
                  </a:lnTo>
                  <a:lnTo>
                    <a:pt x="921068" y="106299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21"/>
            <p:cNvSpPr/>
            <p:nvPr/>
          </p:nvSpPr>
          <p:spPr>
            <a:xfrm>
              <a:off x="-1665500" y="-107675"/>
              <a:ext cx="2542700" cy="3306750"/>
            </a:xfrm>
            <a:custGeom>
              <a:rect b="b" l="l" r="r" t="t"/>
              <a:pathLst>
                <a:path extrusionOk="0" h="132270" w="101708">
                  <a:moveTo>
                    <a:pt x="101708" y="132270"/>
                  </a:moveTo>
                  <a:lnTo>
                    <a:pt x="81873" y="119538"/>
                  </a:lnTo>
                  <a:lnTo>
                    <a:pt x="81873" y="43907"/>
                  </a:ln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7" name="Google Shape;187;p21"/>
          <p:cNvGrpSpPr/>
          <p:nvPr/>
        </p:nvGrpSpPr>
        <p:grpSpPr>
          <a:xfrm>
            <a:off x="8432045" y="1174532"/>
            <a:ext cx="1613705" cy="3968974"/>
            <a:chOff x="679995" y="1176907"/>
            <a:chExt cx="1613705" cy="3968974"/>
          </a:xfrm>
        </p:grpSpPr>
        <p:sp>
          <p:nvSpPr>
            <p:cNvPr id="188" name="Google Shape;188;p21"/>
            <p:cNvSpPr/>
            <p:nvPr/>
          </p:nvSpPr>
          <p:spPr>
            <a:xfrm>
              <a:off x="703654" y="3040856"/>
              <a:ext cx="1402556" cy="809625"/>
            </a:xfrm>
            <a:custGeom>
              <a:rect b="b" l="l" r="r" t="t"/>
              <a:pathLst>
                <a:path extrusionOk="0" h="680" w="1178">
                  <a:moveTo>
                    <a:pt x="590" y="680"/>
                  </a:moveTo>
                  <a:lnTo>
                    <a:pt x="1178" y="340"/>
                  </a:lnTo>
                  <a:lnTo>
                    <a:pt x="590" y="0"/>
                  </a:lnTo>
                  <a:lnTo>
                    <a:pt x="590" y="0"/>
                  </a:lnTo>
                  <a:lnTo>
                    <a:pt x="0" y="340"/>
                  </a:lnTo>
                  <a:lnTo>
                    <a:pt x="590" y="680"/>
                  </a:lnTo>
                  <a:lnTo>
                    <a:pt x="590" y="68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21"/>
            <p:cNvSpPr/>
            <p:nvPr/>
          </p:nvSpPr>
          <p:spPr>
            <a:xfrm>
              <a:off x="703654" y="3519488"/>
              <a:ext cx="702469" cy="812006"/>
            </a:xfrm>
            <a:custGeom>
              <a:rect b="b" l="l" r="r" t="t"/>
              <a:pathLst>
                <a:path extrusionOk="0" h="682" w="590">
                  <a:moveTo>
                    <a:pt x="0" y="342"/>
                  </a:moveTo>
                  <a:lnTo>
                    <a:pt x="590" y="0"/>
                  </a:lnTo>
                  <a:lnTo>
                    <a:pt x="590" y="682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21"/>
            <p:cNvSpPr/>
            <p:nvPr/>
          </p:nvSpPr>
          <p:spPr>
            <a:xfrm>
              <a:off x="703654" y="3927872"/>
              <a:ext cx="702469" cy="1218009"/>
            </a:xfrm>
            <a:custGeom>
              <a:rect b="b" l="l" r="r" t="t"/>
              <a:pathLst>
                <a:path extrusionOk="0" h="1023" w="590">
                  <a:moveTo>
                    <a:pt x="590" y="341"/>
                  </a:moveTo>
                  <a:lnTo>
                    <a:pt x="0" y="0"/>
                  </a:lnTo>
                  <a:lnTo>
                    <a:pt x="0" y="682"/>
                  </a:lnTo>
                  <a:lnTo>
                    <a:pt x="590" y="1023"/>
                  </a:lnTo>
                  <a:lnTo>
                    <a:pt x="590" y="34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91" name="Google Shape;191;p21"/>
            <p:cNvCxnSpPr/>
            <p:nvPr/>
          </p:nvCxnSpPr>
          <p:spPr>
            <a:xfrm>
              <a:off x="1053697" y="4131469"/>
              <a:ext cx="0" cy="503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192" name="Google Shape;192;p21"/>
            <p:cNvSpPr/>
            <p:nvPr/>
          </p:nvSpPr>
          <p:spPr>
            <a:xfrm>
              <a:off x="1408214" y="1870367"/>
              <a:ext cx="727643" cy="2866225"/>
            </a:xfrm>
            <a:custGeom>
              <a:rect b="b" l="l" r="r" t="t"/>
              <a:pathLst>
                <a:path extrusionOk="0" h="3722370" w="921067">
                  <a:moveTo>
                    <a:pt x="921068" y="2658428"/>
                  </a:moveTo>
                  <a:lnTo>
                    <a:pt x="921068" y="1595437"/>
                  </a:lnTo>
                  <a:lnTo>
                    <a:pt x="921068" y="531495"/>
                  </a:lnTo>
                  <a:lnTo>
                    <a:pt x="0" y="0"/>
                  </a:lnTo>
                  <a:lnTo>
                    <a:pt x="0" y="1063943"/>
                  </a:lnTo>
                  <a:lnTo>
                    <a:pt x="0" y="2126933"/>
                  </a:lnTo>
                  <a:lnTo>
                    <a:pt x="0" y="3190875"/>
                  </a:lnTo>
                  <a:lnTo>
                    <a:pt x="921068" y="37223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21"/>
            <p:cNvSpPr/>
            <p:nvPr/>
          </p:nvSpPr>
          <p:spPr>
            <a:xfrm>
              <a:off x="679995" y="1176907"/>
              <a:ext cx="1456039" cy="1637738"/>
            </a:xfrm>
            <a:custGeom>
              <a:rect b="b" l="l" r="r" t="t"/>
              <a:pathLst>
                <a:path extrusionOk="0" h="2126932" w="1843087">
                  <a:moveTo>
                    <a:pt x="0" y="1063943"/>
                  </a:moveTo>
                  <a:lnTo>
                    <a:pt x="0" y="1063943"/>
                  </a:lnTo>
                  <a:lnTo>
                    <a:pt x="0" y="0"/>
                  </a:lnTo>
                  <a:lnTo>
                    <a:pt x="1843088" y="1063943"/>
                  </a:lnTo>
                  <a:lnTo>
                    <a:pt x="1843088" y="2126933"/>
                  </a:lnTo>
                  <a:lnTo>
                    <a:pt x="1842135" y="2124075"/>
                  </a:lnTo>
                  <a:lnTo>
                    <a:pt x="1842135" y="2126933"/>
                  </a:lnTo>
                  <a:lnTo>
                    <a:pt x="0" y="10639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21"/>
            <p:cNvSpPr/>
            <p:nvPr/>
          </p:nvSpPr>
          <p:spPr>
            <a:xfrm>
              <a:off x="950675" y="1775675"/>
              <a:ext cx="1343025" cy="2653825"/>
            </a:xfrm>
            <a:custGeom>
              <a:rect b="b" l="l" r="r" t="t"/>
              <a:pathLst>
                <a:path extrusionOk="0" h="106153" w="53721">
                  <a:moveTo>
                    <a:pt x="53721" y="106153"/>
                  </a:moveTo>
                  <a:lnTo>
                    <a:pt x="33886" y="93421"/>
                  </a:lnTo>
                  <a:lnTo>
                    <a:pt x="33886" y="17790"/>
                  </a:ln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2"/>
          <p:cNvSpPr txBox="1"/>
          <p:nvPr>
            <p:ph type="title"/>
          </p:nvPr>
        </p:nvSpPr>
        <p:spPr>
          <a:xfrm>
            <a:off x="720000" y="968025"/>
            <a:ext cx="3411300" cy="195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97" name="Google Shape;197;p22"/>
          <p:cNvSpPr txBox="1"/>
          <p:nvPr>
            <p:ph idx="1" type="subTitle"/>
          </p:nvPr>
        </p:nvSpPr>
        <p:spPr>
          <a:xfrm>
            <a:off x="720000" y="2925025"/>
            <a:ext cx="3411300" cy="84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p22"/>
          <p:cNvSpPr/>
          <p:nvPr>
            <p:ph idx="2" type="pic"/>
          </p:nvPr>
        </p:nvSpPr>
        <p:spPr>
          <a:xfrm>
            <a:off x="4497375" y="0"/>
            <a:ext cx="3933300" cy="5178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4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3"/>
          <p:cNvSpPr txBox="1"/>
          <p:nvPr>
            <p:ph type="title"/>
          </p:nvPr>
        </p:nvSpPr>
        <p:spPr>
          <a:xfrm>
            <a:off x="984575" y="1821450"/>
            <a:ext cx="32331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01" name="Google Shape;201;p23"/>
          <p:cNvSpPr txBox="1"/>
          <p:nvPr>
            <p:ph idx="1" type="subTitle"/>
          </p:nvPr>
        </p:nvSpPr>
        <p:spPr>
          <a:xfrm>
            <a:off x="984575" y="2432600"/>
            <a:ext cx="3233100" cy="8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02" name="Google Shape;202;p23"/>
          <p:cNvGrpSpPr/>
          <p:nvPr/>
        </p:nvGrpSpPr>
        <p:grpSpPr>
          <a:xfrm>
            <a:off x="8456788" y="3117054"/>
            <a:ext cx="1406128" cy="2026444"/>
            <a:chOff x="8710401" y="539504"/>
            <a:chExt cx="1406128" cy="2026444"/>
          </a:xfrm>
        </p:grpSpPr>
        <p:sp>
          <p:nvSpPr>
            <p:cNvPr id="203" name="Google Shape;203;p23"/>
            <p:cNvSpPr/>
            <p:nvPr/>
          </p:nvSpPr>
          <p:spPr>
            <a:xfrm>
              <a:off x="8710401" y="539504"/>
              <a:ext cx="702469" cy="1216819"/>
            </a:xfrm>
            <a:custGeom>
              <a:rect b="b" l="l" r="r" t="t"/>
              <a:pathLst>
                <a:path extrusionOk="0" h="1022" w="590">
                  <a:moveTo>
                    <a:pt x="590" y="340"/>
                  </a:moveTo>
                  <a:lnTo>
                    <a:pt x="0" y="0"/>
                  </a:lnTo>
                  <a:lnTo>
                    <a:pt x="0" y="680"/>
                  </a:lnTo>
                  <a:lnTo>
                    <a:pt x="590" y="1022"/>
                  </a:lnTo>
                  <a:lnTo>
                    <a:pt x="590" y="34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23"/>
            <p:cNvSpPr/>
            <p:nvPr/>
          </p:nvSpPr>
          <p:spPr>
            <a:xfrm>
              <a:off x="8710401" y="1756322"/>
              <a:ext cx="1406128" cy="809625"/>
            </a:xfrm>
            <a:custGeom>
              <a:rect b="b" l="l" r="r" t="t"/>
              <a:pathLst>
                <a:path extrusionOk="0" h="680" w="1181">
                  <a:moveTo>
                    <a:pt x="590" y="680"/>
                  </a:moveTo>
                  <a:lnTo>
                    <a:pt x="1181" y="340"/>
                  </a:lnTo>
                  <a:lnTo>
                    <a:pt x="590" y="0"/>
                  </a:lnTo>
                  <a:lnTo>
                    <a:pt x="590" y="0"/>
                  </a:lnTo>
                  <a:lnTo>
                    <a:pt x="0" y="340"/>
                  </a:lnTo>
                  <a:lnTo>
                    <a:pt x="590" y="680"/>
                  </a:lnTo>
                  <a:lnTo>
                    <a:pt x="590" y="6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23"/>
            <p:cNvSpPr/>
            <p:nvPr/>
          </p:nvSpPr>
          <p:spPr>
            <a:xfrm>
              <a:off x="9058063" y="1147913"/>
              <a:ext cx="647700" cy="1047750"/>
            </a:xfrm>
            <a:custGeom>
              <a:rect b="b" l="l" r="r" t="t"/>
              <a:pathLst>
                <a:path extrusionOk="0" h="880" w="544">
                  <a:moveTo>
                    <a:pt x="178" y="880"/>
                  </a:moveTo>
                  <a:lnTo>
                    <a:pt x="544" y="651"/>
                  </a:lnTo>
                  <a:lnTo>
                    <a:pt x="544" y="329"/>
                  </a:ln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4_1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4"/>
          <p:cNvSpPr txBox="1"/>
          <p:nvPr>
            <p:ph type="title"/>
          </p:nvPr>
        </p:nvSpPr>
        <p:spPr>
          <a:xfrm>
            <a:off x="5123525" y="1745250"/>
            <a:ext cx="29061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08" name="Google Shape;208;p24"/>
          <p:cNvSpPr txBox="1"/>
          <p:nvPr>
            <p:ph idx="1" type="subTitle"/>
          </p:nvPr>
        </p:nvSpPr>
        <p:spPr>
          <a:xfrm>
            <a:off x="5123663" y="2317950"/>
            <a:ext cx="2906100" cy="108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09" name="Google Shape;209;p24"/>
          <p:cNvGrpSpPr/>
          <p:nvPr/>
        </p:nvGrpSpPr>
        <p:grpSpPr>
          <a:xfrm flipH="1">
            <a:off x="8" y="-548608"/>
            <a:ext cx="2009962" cy="3860412"/>
            <a:chOff x="5316400" y="-854949"/>
            <a:chExt cx="3168788" cy="6086098"/>
          </a:xfrm>
        </p:grpSpPr>
        <p:sp>
          <p:nvSpPr>
            <p:cNvPr id="210" name="Google Shape;210;p24"/>
            <p:cNvSpPr/>
            <p:nvPr/>
          </p:nvSpPr>
          <p:spPr>
            <a:xfrm>
              <a:off x="7377605" y="857364"/>
              <a:ext cx="1107583" cy="4373785"/>
            </a:xfrm>
            <a:custGeom>
              <a:rect b="b" l="l" r="r" t="t"/>
              <a:pathLst>
                <a:path extrusionOk="0" h="3722370" w="921067">
                  <a:moveTo>
                    <a:pt x="921068" y="2658428"/>
                  </a:moveTo>
                  <a:lnTo>
                    <a:pt x="921068" y="1595437"/>
                  </a:lnTo>
                  <a:lnTo>
                    <a:pt x="921068" y="531495"/>
                  </a:lnTo>
                  <a:lnTo>
                    <a:pt x="0" y="0"/>
                  </a:lnTo>
                  <a:lnTo>
                    <a:pt x="0" y="1063943"/>
                  </a:lnTo>
                  <a:lnTo>
                    <a:pt x="0" y="2126933"/>
                  </a:lnTo>
                  <a:lnTo>
                    <a:pt x="0" y="3190875"/>
                  </a:lnTo>
                  <a:lnTo>
                    <a:pt x="921068" y="37223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24"/>
            <p:cNvSpPr/>
            <p:nvPr/>
          </p:nvSpPr>
          <p:spPr>
            <a:xfrm>
              <a:off x="5316400" y="-854949"/>
              <a:ext cx="2651550" cy="4397325"/>
            </a:xfrm>
            <a:custGeom>
              <a:rect b="b" l="l" r="r" t="t"/>
              <a:pathLst>
                <a:path extrusionOk="0" h="175893" w="106062">
                  <a:moveTo>
                    <a:pt x="105299" y="175893"/>
                  </a:moveTo>
                  <a:lnTo>
                    <a:pt x="105580" y="128431"/>
                  </a:lnTo>
                  <a:lnTo>
                    <a:pt x="106062" y="57078"/>
                  </a:ln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4_2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5"/>
          <p:cNvSpPr txBox="1"/>
          <p:nvPr>
            <p:ph type="title"/>
          </p:nvPr>
        </p:nvSpPr>
        <p:spPr>
          <a:xfrm>
            <a:off x="1275625" y="1745250"/>
            <a:ext cx="32331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14" name="Google Shape;214;p25"/>
          <p:cNvSpPr txBox="1"/>
          <p:nvPr>
            <p:ph idx="1" type="subTitle"/>
          </p:nvPr>
        </p:nvSpPr>
        <p:spPr>
          <a:xfrm>
            <a:off x="1275625" y="2317950"/>
            <a:ext cx="3233100" cy="8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15" name="Google Shape;215;p25"/>
          <p:cNvGrpSpPr/>
          <p:nvPr/>
        </p:nvGrpSpPr>
        <p:grpSpPr>
          <a:xfrm>
            <a:off x="-9" y="-248675"/>
            <a:ext cx="2372159" cy="6229975"/>
            <a:chOff x="7958360" y="-937035"/>
            <a:chExt cx="2372159" cy="6229975"/>
          </a:xfrm>
        </p:grpSpPr>
        <p:sp>
          <p:nvSpPr>
            <p:cNvPr id="216" name="Google Shape;216;p25"/>
            <p:cNvSpPr/>
            <p:nvPr/>
          </p:nvSpPr>
          <p:spPr>
            <a:xfrm>
              <a:off x="7958360" y="1794"/>
              <a:ext cx="702469" cy="3651647"/>
            </a:xfrm>
            <a:custGeom>
              <a:rect b="b" l="l" r="r" t="t"/>
              <a:pathLst>
                <a:path extrusionOk="0" h="3067" w="590">
                  <a:moveTo>
                    <a:pt x="0" y="0"/>
                  </a:moveTo>
                  <a:lnTo>
                    <a:pt x="0" y="681"/>
                  </a:lnTo>
                  <a:lnTo>
                    <a:pt x="0" y="1363"/>
                  </a:lnTo>
                  <a:lnTo>
                    <a:pt x="0" y="2045"/>
                  </a:lnTo>
                  <a:lnTo>
                    <a:pt x="0" y="2045"/>
                  </a:lnTo>
                  <a:lnTo>
                    <a:pt x="0" y="2725"/>
                  </a:lnTo>
                  <a:lnTo>
                    <a:pt x="590" y="3067"/>
                  </a:lnTo>
                  <a:lnTo>
                    <a:pt x="590" y="2385"/>
                  </a:lnTo>
                  <a:lnTo>
                    <a:pt x="590" y="1703"/>
                  </a:lnTo>
                  <a:lnTo>
                    <a:pt x="590" y="1023"/>
                  </a:lnTo>
                  <a:lnTo>
                    <a:pt x="590" y="341"/>
                  </a:lnTo>
                  <a:lnTo>
                    <a:pt x="0" y="0"/>
                  </a:lnTo>
                  <a:close/>
                  <a:moveTo>
                    <a:pt x="0" y="2046"/>
                  </a:moveTo>
                  <a:lnTo>
                    <a:pt x="0" y="2045"/>
                  </a:lnTo>
                  <a:lnTo>
                    <a:pt x="0" y="2045"/>
                  </a:lnTo>
                  <a:lnTo>
                    <a:pt x="0" y="204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25"/>
            <p:cNvSpPr/>
            <p:nvPr/>
          </p:nvSpPr>
          <p:spPr>
            <a:xfrm>
              <a:off x="7958360" y="3518900"/>
              <a:ext cx="1406128" cy="1622822"/>
            </a:xfrm>
            <a:custGeom>
              <a:rect b="b" l="l" r="r" t="t"/>
              <a:pathLst>
                <a:path extrusionOk="0" h="1363" w="1181">
                  <a:moveTo>
                    <a:pt x="0" y="682"/>
                  </a:moveTo>
                  <a:lnTo>
                    <a:pt x="0" y="682"/>
                  </a:lnTo>
                  <a:lnTo>
                    <a:pt x="0" y="0"/>
                  </a:lnTo>
                  <a:lnTo>
                    <a:pt x="1181" y="682"/>
                  </a:lnTo>
                  <a:lnTo>
                    <a:pt x="1181" y="1363"/>
                  </a:lnTo>
                  <a:lnTo>
                    <a:pt x="1181" y="1360"/>
                  </a:lnTo>
                  <a:lnTo>
                    <a:pt x="1181" y="1363"/>
                  </a:lnTo>
                  <a:lnTo>
                    <a:pt x="0" y="682"/>
                  </a:lnTo>
                  <a:lnTo>
                    <a:pt x="0" y="68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25"/>
            <p:cNvSpPr/>
            <p:nvPr/>
          </p:nvSpPr>
          <p:spPr>
            <a:xfrm>
              <a:off x="8310769" y="-937035"/>
              <a:ext cx="2019750" cy="6229975"/>
            </a:xfrm>
            <a:custGeom>
              <a:rect b="b" l="l" r="r" t="t"/>
              <a:pathLst>
                <a:path extrusionOk="0" h="249199" w="80790">
                  <a:moveTo>
                    <a:pt x="376" y="0"/>
                  </a:moveTo>
                  <a:lnTo>
                    <a:pt x="0" y="202716"/>
                  </a:lnTo>
                  <a:lnTo>
                    <a:pt x="80790" y="249199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"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6"/>
          <p:cNvSpPr txBox="1"/>
          <p:nvPr>
            <p:ph idx="1" type="subTitle"/>
          </p:nvPr>
        </p:nvSpPr>
        <p:spPr>
          <a:xfrm>
            <a:off x="4898438" y="2671100"/>
            <a:ext cx="2961900" cy="101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1" name="Google Shape;221;p26"/>
          <p:cNvSpPr txBox="1"/>
          <p:nvPr>
            <p:ph idx="2" type="subTitle"/>
          </p:nvPr>
        </p:nvSpPr>
        <p:spPr>
          <a:xfrm>
            <a:off x="1283638" y="2671100"/>
            <a:ext cx="2961900" cy="101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" name="Google Shape;222;p26"/>
          <p:cNvSpPr txBox="1"/>
          <p:nvPr>
            <p:ph idx="3" type="subTitle"/>
          </p:nvPr>
        </p:nvSpPr>
        <p:spPr>
          <a:xfrm>
            <a:off x="1283638" y="2112200"/>
            <a:ext cx="2961900" cy="55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Anek Kannada"/>
                <a:ea typeface="Anek Kannada"/>
                <a:cs typeface="Anek Kannada"/>
                <a:sym typeface="Anek Kannad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23" name="Google Shape;223;p26"/>
          <p:cNvSpPr txBox="1"/>
          <p:nvPr>
            <p:ph idx="4" type="subTitle"/>
          </p:nvPr>
        </p:nvSpPr>
        <p:spPr>
          <a:xfrm>
            <a:off x="4898438" y="2112200"/>
            <a:ext cx="2961900" cy="55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Anek Kannada"/>
                <a:ea typeface="Anek Kannada"/>
                <a:cs typeface="Anek Kannada"/>
                <a:sym typeface="Anek Kannad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24" name="Google Shape;224;p26"/>
          <p:cNvSpPr txBox="1"/>
          <p:nvPr>
            <p:ph type="title"/>
          </p:nvPr>
        </p:nvSpPr>
        <p:spPr>
          <a:xfrm>
            <a:off x="720000" y="539500"/>
            <a:ext cx="7704000" cy="5184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25" name="Google Shape;225;p26"/>
          <p:cNvSpPr/>
          <p:nvPr/>
        </p:nvSpPr>
        <p:spPr>
          <a:xfrm flipH="1">
            <a:off x="8441531" y="682019"/>
            <a:ext cx="702469" cy="3651647"/>
          </a:xfrm>
          <a:custGeom>
            <a:rect b="b" l="l" r="r" t="t"/>
            <a:pathLst>
              <a:path extrusionOk="0" h="3067" w="590">
                <a:moveTo>
                  <a:pt x="0" y="0"/>
                </a:moveTo>
                <a:lnTo>
                  <a:pt x="0" y="681"/>
                </a:lnTo>
                <a:lnTo>
                  <a:pt x="0" y="1363"/>
                </a:lnTo>
                <a:lnTo>
                  <a:pt x="0" y="2045"/>
                </a:lnTo>
                <a:lnTo>
                  <a:pt x="0" y="2045"/>
                </a:lnTo>
                <a:lnTo>
                  <a:pt x="0" y="2725"/>
                </a:lnTo>
                <a:lnTo>
                  <a:pt x="590" y="3067"/>
                </a:lnTo>
                <a:lnTo>
                  <a:pt x="590" y="2385"/>
                </a:lnTo>
                <a:lnTo>
                  <a:pt x="590" y="1703"/>
                </a:lnTo>
                <a:lnTo>
                  <a:pt x="590" y="1023"/>
                </a:lnTo>
                <a:lnTo>
                  <a:pt x="590" y="341"/>
                </a:lnTo>
                <a:lnTo>
                  <a:pt x="0" y="0"/>
                </a:lnTo>
                <a:close/>
                <a:moveTo>
                  <a:pt x="0" y="2046"/>
                </a:moveTo>
                <a:lnTo>
                  <a:pt x="0" y="2045"/>
                </a:lnTo>
                <a:lnTo>
                  <a:pt x="0" y="2045"/>
                </a:lnTo>
                <a:lnTo>
                  <a:pt x="0" y="20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26"/>
          <p:cNvSpPr/>
          <p:nvPr/>
        </p:nvSpPr>
        <p:spPr>
          <a:xfrm flipH="1">
            <a:off x="7737872" y="4199125"/>
            <a:ext cx="1406128" cy="1622822"/>
          </a:xfrm>
          <a:custGeom>
            <a:rect b="b" l="l" r="r" t="t"/>
            <a:pathLst>
              <a:path extrusionOk="0" h="1363" w="1181">
                <a:moveTo>
                  <a:pt x="0" y="682"/>
                </a:moveTo>
                <a:lnTo>
                  <a:pt x="0" y="682"/>
                </a:lnTo>
                <a:lnTo>
                  <a:pt x="0" y="0"/>
                </a:lnTo>
                <a:lnTo>
                  <a:pt x="1181" y="682"/>
                </a:lnTo>
                <a:lnTo>
                  <a:pt x="1181" y="1363"/>
                </a:lnTo>
                <a:lnTo>
                  <a:pt x="1181" y="1360"/>
                </a:lnTo>
                <a:lnTo>
                  <a:pt x="1181" y="1363"/>
                </a:lnTo>
                <a:lnTo>
                  <a:pt x="0" y="682"/>
                </a:lnTo>
                <a:lnTo>
                  <a:pt x="0" y="6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26"/>
          <p:cNvSpPr/>
          <p:nvPr/>
        </p:nvSpPr>
        <p:spPr>
          <a:xfrm flipH="1">
            <a:off x="7321160" y="1209025"/>
            <a:ext cx="1470425" cy="4441470"/>
          </a:xfrm>
          <a:custGeom>
            <a:rect b="b" l="l" r="r" t="t"/>
            <a:pathLst>
              <a:path extrusionOk="0" h="4173" w="1235">
                <a:moveTo>
                  <a:pt x="0" y="0"/>
                </a:moveTo>
                <a:lnTo>
                  <a:pt x="0" y="3468"/>
                </a:lnTo>
                <a:lnTo>
                  <a:pt x="1235" y="4173"/>
                </a:ln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26"/>
          <p:cNvSpPr/>
          <p:nvPr/>
        </p:nvSpPr>
        <p:spPr>
          <a:xfrm>
            <a:off x="10" y="1057894"/>
            <a:ext cx="702469" cy="3651647"/>
          </a:xfrm>
          <a:custGeom>
            <a:rect b="b" l="l" r="r" t="t"/>
            <a:pathLst>
              <a:path extrusionOk="0" h="3067" w="590">
                <a:moveTo>
                  <a:pt x="0" y="0"/>
                </a:moveTo>
                <a:lnTo>
                  <a:pt x="0" y="681"/>
                </a:lnTo>
                <a:lnTo>
                  <a:pt x="0" y="1363"/>
                </a:lnTo>
                <a:lnTo>
                  <a:pt x="0" y="2045"/>
                </a:lnTo>
                <a:lnTo>
                  <a:pt x="0" y="2045"/>
                </a:lnTo>
                <a:lnTo>
                  <a:pt x="0" y="2725"/>
                </a:lnTo>
                <a:lnTo>
                  <a:pt x="590" y="3067"/>
                </a:lnTo>
                <a:lnTo>
                  <a:pt x="590" y="2385"/>
                </a:lnTo>
                <a:lnTo>
                  <a:pt x="590" y="1703"/>
                </a:lnTo>
                <a:lnTo>
                  <a:pt x="590" y="1023"/>
                </a:lnTo>
                <a:lnTo>
                  <a:pt x="590" y="341"/>
                </a:lnTo>
                <a:lnTo>
                  <a:pt x="0" y="0"/>
                </a:lnTo>
                <a:close/>
                <a:moveTo>
                  <a:pt x="0" y="2046"/>
                </a:moveTo>
                <a:lnTo>
                  <a:pt x="0" y="2045"/>
                </a:lnTo>
                <a:lnTo>
                  <a:pt x="0" y="2045"/>
                </a:lnTo>
                <a:lnTo>
                  <a:pt x="0" y="2046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9" name="Google Shape;229;p26"/>
          <p:cNvCxnSpPr/>
          <p:nvPr/>
        </p:nvCxnSpPr>
        <p:spPr>
          <a:xfrm>
            <a:off x="353000" y="1604550"/>
            <a:ext cx="0" cy="2406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TITLE_AND_TWO_COLUMNS_1_1">
    <p:bg>
      <p:bgPr>
        <a:solidFill>
          <a:schemeClr val="lt1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7"/>
          <p:cNvSpPr txBox="1"/>
          <p:nvPr>
            <p:ph idx="1" type="subTitle"/>
          </p:nvPr>
        </p:nvSpPr>
        <p:spPr>
          <a:xfrm>
            <a:off x="4917433" y="1549200"/>
            <a:ext cx="2947800" cy="27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2" name="Google Shape;232;p27"/>
          <p:cNvSpPr txBox="1"/>
          <p:nvPr>
            <p:ph idx="2" type="subTitle"/>
          </p:nvPr>
        </p:nvSpPr>
        <p:spPr>
          <a:xfrm>
            <a:off x="1278763" y="1549200"/>
            <a:ext cx="2947800" cy="27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" name="Google Shape;233;p27"/>
          <p:cNvSpPr txBox="1"/>
          <p:nvPr>
            <p:ph type="title"/>
          </p:nvPr>
        </p:nvSpPr>
        <p:spPr>
          <a:xfrm>
            <a:off x="720000" y="539500"/>
            <a:ext cx="7704000" cy="5184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34" name="Google Shape;234;p27"/>
          <p:cNvSpPr/>
          <p:nvPr/>
        </p:nvSpPr>
        <p:spPr>
          <a:xfrm>
            <a:off x="6185" y="682019"/>
            <a:ext cx="702469" cy="3651647"/>
          </a:xfrm>
          <a:custGeom>
            <a:rect b="b" l="l" r="r" t="t"/>
            <a:pathLst>
              <a:path extrusionOk="0" h="3067" w="590">
                <a:moveTo>
                  <a:pt x="0" y="0"/>
                </a:moveTo>
                <a:lnTo>
                  <a:pt x="0" y="681"/>
                </a:lnTo>
                <a:lnTo>
                  <a:pt x="0" y="1363"/>
                </a:lnTo>
                <a:lnTo>
                  <a:pt x="0" y="2045"/>
                </a:lnTo>
                <a:lnTo>
                  <a:pt x="0" y="2045"/>
                </a:lnTo>
                <a:lnTo>
                  <a:pt x="0" y="2725"/>
                </a:lnTo>
                <a:lnTo>
                  <a:pt x="590" y="3067"/>
                </a:lnTo>
                <a:lnTo>
                  <a:pt x="590" y="2385"/>
                </a:lnTo>
                <a:lnTo>
                  <a:pt x="590" y="1703"/>
                </a:lnTo>
                <a:lnTo>
                  <a:pt x="590" y="1023"/>
                </a:lnTo>
                <a:lnTo>
                  <a:pt x="590" y="341"/>
                </a:lnTo>
                <a:lnTo>
                  <a:pt x="0" y="0"/>
                </a:lnTo>
                <a:close/>
                <a:moveTo>
                  <a:pt x="0" y="2046"/>
                </a:moveTo>
                <a:lnTo>
                  <a:pt x="0" y="2045"/>
                </a:lnTo>
                <a:lnTo>
                  <a:pt x="0" y="2045"/>
                </a:lnTo>
                <a:lnTo>
                  <a:pt x="0" y="2046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27"/>
          <p:cNvSpPr/>
          <p:nvPr/>
        </p:nvSpPr>
        <p:spPr>
          <a:xfrm>
            <a:off x="6185" y="4199125"/>
            <a:ext cx="1406128" cy="1622822"/>
          </a:xfrm>
          <a:custGeom>
            <a:rect b="b" l="l" r="r" t="t"/>
            <a:pathLst>
              <a:path extrusionOk="0" h="1363" w="1181">
                <a:moveTo>
                  <a:pt x="0" y="682"/>
                </a:moveTo>
                <a:lnTo>
                  <a:pt x="0" y="682"/>
                </a:lnTo>
                <a:lnTo>
                  <a:pt x="0" y="0"/>
                </a:lnTo>
                <a:lnTo>
                  <a:pt x="1181" y="682"/>
                </a:lnTo>
                <a:lnTo>
                  <a:pt x="1181" y="1363"/>
                </a:lnTo>
                <a:lnTo>
                  <a:pt x="1181" y="1360"/>
                </a:lnTo>
                <a:lnTo>
                  <a:pt x="1181" y="1363"/>
                </a:lnTo>
                <a:lnTo>
                  <a:pt x="0" y="682"/>
                </a:lnTo>
                <a:lnTo>
                  <a:pt x="0" y="6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27"/>
          <p:cNvSpPr/>
          <p:nvPr/>
        </p:nvSpPr>
        <p:spPr>
          <a:xfrm>
            <a:off x="358600" y="1209025"/>
            <a:ext cx="1470425" cy="4441470"/>
          </a:xfrm>
          <a:custGeom>
            <a:rect b="b" l="l" r="r" t="t"/>
            <a:pathLst>
              <a:path extrusionOk="0" h="4173" w="1235">
                <a:moveTo>
                  <a:pt x="0" y="0"/>
                </a:moveTo>
                <a:lnTo>
                  <a:pt x="0" y="3468"/>
                </a:lnTo>
                <a:lnTo>
                  <a:pt x="1235" y="4173"/>
                </a:ln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7" name="Google Shape;237;p27"/>
          <p:cNvGrpSpPr/>
          <p:nvPr/>
        </p:nvGrpSpPr>
        <p:grpSpPr>
          <a:xfrm>
            <a:off x="7111775" y="-657575"/>
            <a:ext cx="2736540" cy="3466148"/>
            <a:chOff x="7111775" y="-657575"/>
            <a:chExt cx="2736540" cy="3466148"/>
          </a:xfrm>
        </p:grpSpPr>
        <p:sp>
          <p:nvSpPr>
            <p:cNvPr id="238" name="Google Shape;238;p27"/>
            <p:cNvSpPr/>
            <p:nvPr/>
          </p:nvSpPr>
          <p:spPr>
            <a:xfrm>
              <a:off x="8434477" y="16796"/>
              <a:ext cx="706919" cy="2791777"/>
            </a:xfrm>
            <a:custGeom>
              <a:rect b="b" l="l" r="r" t="t"/>
              <a:pathLst>
                <a:path extrusionOk="0" h="3722370" w="921067">
                  <a:moveTo>
                    <a:pt x="921068" y="2658428"/>
                  </a:moveTo>
                  <a:lnTo>
                    <a:pt x="921068" y="1595437"/>
                  </a:lnTo>
                  <a:lnTo>
                    <a:pt x="921068" y="531495"/>
                  </a:lnTo>
                  <a:lnTo>
                    <a:pt x="0" y="0"/>
                  </a:lnTo>
                  <a:lnTo>
                    <a:pt x="0" y="1063943"/>
                  </a:lnTo>
                  <a:lnTo>
                    <a:pt x="0" y="2126933"/>
                  </a:lnTo>
                  <a:lnTo>
                    <a:pt x="0" y="3190875"/>
                  </a:lnTo>
                  <a:lnTo>
                    <a:pt x="921068" y="37223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27"/>
            <p:cNvSpPr/>
            <p:nvPr/>
          </p:nvSpPr>
          <p:spPr>
            <a:xfrm>
              <a:off x="7726304" y="-657575"/>
              <a:ext cx="1414569" cy="1595199"/>
            </a:xfrm>
            <a:custGeom>
              <a:rect b="b" l="l" r="r" t="t"/>
              <a:pathLst>
                <a:path extrusionOk="0" h="2126932" w="1843087">
                  <a:moveTo>
                    <a:pt x="0" y="1063943"/>
                  </a:moveTo>
                  <a:lnTo>
                    <a:pt x="0" y="1063943"/>
                  </a:lnTo>
                  <a:lnTo>
                    <a:pt x="0" y="0"/>
                  </a:lnTo>
                  <a:lnTo>
                    <a:pt x="1843088" y="1063943"/>
                  </a:lnTo>
                  <a:lnTo>
                    <a:pt x="1843088" y="2126933"/>
                  </a:lnTo>
                  <a:lnTo>
                    <a:pt x="1842135" y="2124075"/>
                  </a:lnTo>
                  <a:lnTo>
                    <a:pt x="1842135" y="2126933"/>
                  </a:lnTo>
                  <a:lnTo>
                    <a:pt x="0" y="106394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27"/>
            <p:cNvSpPr/>
            <p:nvPr/>
          </p:nvSpPr>
          <p:spPr>
            <a:xfrm>
              <a:off x="8434477" y="2003475"/>
              <a:ext cx="1413838" cy="797242"/>
            </a:xfrm>
            <a:custGeom>
              <a:rect b="b" l="l" r="r" t="t"/>
              <a:pathLst>
                <a:path extrusionOk="0" h="1062990" w="1842134">
                  <a:moveTo>
                    <a:pt x="921068" y="1062990"/>
                  </a:moveTo>
                  <a:lnTo>
                    <a:pt x="1842135" y="531495"/>
                  </a:lnTo>
                  <a:lnTo>
                    <a:pt x="921068" y="0"/>
                  </a:lnTo>
                  <a:lnTo>
                    <a:pt x="921068" y="0"/>
                  </a:lnTo>
                  <a:lnTo>
                    <a:pt x="0" y="531495"/>
                  </a:lnTo>
                  <a:lnTo>
                    <a:pt x="921068" y="106299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27"/>
            <p:cNvSpPr/>
            <p:nvPr/>
          </p:nvSpPr>
          <p:spPr>
            <a:xfrm>
              <a:off x="7111775" y="-559706"/>
              <a:ext cx="2174124" cy="3062525"/>
            </a:xfrm>
            <a:custGeom>
              <a:rect b="b" l="l" r="r" t="t"/>
              <a:pathLst>
                <a:path extrusionOk="0" h="4083367" w="2832735">
                  <a:moveTo>
                    <a:pt x="2832735" y="4083368"/>
                  </a:moveTo>
                  <a:lnTo>
                    <a:pt x="2205038" y="3669983"/>
                  </a:lnTo>
                  <a:lnTo>
                    <a:pt x="2205038" y="1214438"/>
                  </a:ln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3">
  <p:cSld name="TITLE_AND_TWO_COLUMNS_1_1_1">
    <p:bg>
      <p:bgPr>
        <a:solidFill>
          <a:schemeClr val="lt1"/>
        </a:solidFill>
      </p:bgPr>
    </p:bg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8"/>
          <p:cNvSpPr txBox="1"/>
          <p:nvPr>
            <p:ph idx="1" type="subTitle"/>
          </p:nvPr>
        </p:nvSpPr>
        <p:spPr>
          <a:xfrm>
            <a:off x="1302450" y="3059150"/>
            <a:ext cx="6539100" cy="128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4" name="Google Shape;244;p28"/>
          <p:cNvSpPr txBox="1"/>
          <p:nvPr>
            <p:ph idx="2" type="subTitle"/>
          </p:nvPr>
        </p:nvSpPr>
        <p:spPr>
          <a:xfrm>
            <a:off x="1302450" y="1549200"/>
            <a:ext cx="6539100" cy="128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5" name="Google Shape;245;p28"/>
          <p:cNvSpPr txBox="1"/>
          <p:nvPr>
            <p:ph type="title"/>
          </p:nvPr>
        </p:nvSpPr>
        <p:spPr>
          <a:xfrm>
            <a:off x="720000" y="539500"/>
            <a:ext cx="7704000" cy="5184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46" name="Google Shape;246;p28"/>
          <p:cNvSpPr/>
          <p:nvPr/>
        </p:nvSpPr>
        <p:spPr>
          <a:xfrm>
            <a:off x="6185" y="682019"/>
            <a:ext cx="702469" cy="3651647"/>
          </a:xfrm>
          <a:custGeom>
            <a:rect b="b" l="l" r="r" t="t"/>
            <a:pathLst>
              <a:path extrusionOk="0" h="3067" w="590">
                <a:moveTo>
                  <a:pt x="0" y="0"/>
                </a:moveTo>
                <a:lnTo>
                  <a:pt x="0" y="681"/>
                </a:lnTo>
                <a:lnTo>
                  <a:pt x="0" y="1363"/>
                </a:lnTo>
                <a:lnTo>
                  <a:pt x="0" y="2045"/>
                </a:lnTo>
                <a:lnTo>
                  <a:pt x="0" y="2045"/>
                </a:lnTo>
                <a:lnTo>
                  <a:pt x="0" y="2725"/>
                </a:lnTo>
                <a:lnTo>
                  <a:pt x="590" y="3067"/>
                </a:lnTo>
                <a:lnTo>
                  <a:pt x="590" y="2385"/>
                </a:lnTo>
                <a:lnTo>
                  <a:pt x="590" y="1703"/>
                </a:lnTo>
                <a:lnTo>
                  <a:pt x="590" y="1023"/>
                </a:lnTo>
                <a:lnTo>
                  <a:pt x="590" y="341"/>
                </a:lnTo>
                <a:lnTo>
                  <a:pt x="0" y="0"/>
                </a:lnTo>
                <a:close/>
                <a:moveTo>
                  <a:pt x="0" y="2046"/>
                </a:moveTo>
                <a:lnTo>
                  <a:pt x="0" y="2045"/>
                </a:lnTo>
                <a:lnTo>
                  <a:pt x="0" y="2045"/>
                </a:lnTo>
                <a:lnTo>
                  <a:pt x="0" y="2046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28"/>
          <p:cNvSpPr/>
          <p:nvPr/>
        </p:nvSpPr>
        <p:spPr>
          <a:xfrm>
            <a:off x="6185" y="4199125"/>
            <a:ext cx="1406128" cy="1622822"/>
          </a:xfrm>
          <a:custGeom>
            <a:rect b="b" l="l" r="r" t="t"/>
            <a:pathLst>
              <a:path extrusionOk="0" h="1363" w="1181">
                <a:moveTo>
                  <a:pt x="0" y="682"/>
                </a:moveTo>
                <a:lnTo>
                  <a:pt x="0" y="682"/>
                </a:lnTo>
                <a:lnTo>
                  <a:pt x="0" y="0"/>
                </a:lnTo>
                <a:lnTo>
                  <a:pt x="1181" y="682"/>
                </a:lnTo>
                <a:lnTo>
                  <a:pt x="1181" y="1363"/>
                </a:lnTo>
                <a:lnTo>
                  <a:pt x="1181" y="1360"/>
                </a:lnTo>
                <a:lnTo>
                  <a:pt x="1181" y="1363"/>
                </a:lnTo>
                <a:lnTo>
                  <a:pt x="0" y="682"/>
                </a:lnTo>
                <a:lnTo>
                  <a:pt x="0" y="6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28"/>
          <p:cNvSpPr/>
          <p:nvPr/>
        </p:nvSpPr>
        <p:spPr>
          <a:xfrm>
            <a:off x="358600" y="1209025"/>
            <a:ext cx="1470425" cy="4441470"/>
          </a:xfrm>
          <a:custGeom>
            <a:rect b="b" l="l" r="r" t="t"/>
            <a:pathLst>
              <a:path extrusionOk="0" h="4173" w="1235">
                <a:moveTo>
                  <a:pt x="0" y="0"/>
                </a:moveTo>
                <a:lnTo>
                  <a:pt x="0" y="3468"/>
                </a:lnTo>
                <a:lnTo>
                  <a:pt x="1235" y="4173"/>
                </a:ln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9" name="Google Shape;249;p28"/>
          <p:cNvGrpSpPr/>
          <p:nvPr/>
        </p:nvGrpSpPr>
        <p:grpSpPr>
          <a:xfrm>
            <a:off x="7111775" y="-657575"/>
            <a:ext cx="2736540" cy="3466148"/>
            <a:chOff x="7111775" y="-657575"/>
            <a:chExt cx="2736540" cy="3466148"/>
          </a:xfrm>
        </p:grpSpPr>
        <p:sp>
          <p:nvSpPr>
            <p:cNvPr id="250" name="Google Shape;250;p28"/>
            <p:cNvSpPr/>
            <p:nvPr/>
          </p:nvSpPr>
          <p:spPr>
            <a:xfrm>
              <a:off x="8434477" y="16796"/>
              <a:ext cx="706919" cy="2791777"/>
            </a:xfrm>
            <a:custGeom>
              <a:rect b="b" l="l" r="r" t="t"/>
              <a:pathLst>
                <a:path extrusionOk="0" h="3722370" w="921067">
                  <a:moveTo>
                    <a:pt x="921068" y="2658428"/>
                  </a:moveTo>
                  <a:lnTo>
                    <a:pt x="921068" y="1595437"/>
                  </a:lnTo>
                  <a:lnTo>
                    <a:pt x="921068" y="531495"/>
                  </a:lnTo>
                  <a:lnTo>
                    <a:pt x="0" y="0"/>
                  </a:lnTo>
                  <a:lnTo>
                    <a:pt x="0" y="1063943"/>
                  </a:lnTo>
                  <a:lnTo>
                    <a:pt x="0" y="2126933"/>
                  </a:lnTo>
                  <a:lnTo>
                    <a:pt x="0" y="3190875"/>
                  </a:lnTo>
                  <a:lnTo>
                    <a:pt x="921068" y="37223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28"/>
            <p:cNvSpPr/>
            <p:nvPr/>
          </p:nvSpPr>
          <p:spPr>
            <a:xfrm>
              <a:off x="7726304" y="-657575"/>
              <a:ext cx="1414569" cy="1595199"/>
            </a:xfrm>
            <a:custGeom>
              <a:rect b="b" l="l" r="r" t="t"/>
              <a:pathLst>
                <a:path extrusionOk="0" h="2126932" w="1843087">
                  <a:moveTo>
                    <a:pt x="0" y="1063943"/>
                  </a:moveTo>
                  <a:lnTo>
                    <a:pt x="0" y="1063943"/>
                  </a:lnTo>
                  <a:lnTo>
                    <a:pt x="0" y="0"/>
                  </a:lnTo>
                  <a:lnTo>
                    <a:pt x="1843088" y="1063943"/>
                  </a:lnTo>
                  <a:lnTo>
                    <a:pt x="1843088" y="2126933"/>
                  </a:lnTo>
                  <a:lnTo>
                    <a:pt x="1842135" y="2124075"/>
                  </a:lnTo>
                  <a:lnTo>
                    <a:pt x="1842135" y="2126933"/>
                  </a:lnTo>
                  <a:lnTo>
                    <a:pt x="0" y="106394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28"/>
            <p:cNvSpPr/>
            <p:nvPr/>
          </p:nvSpPr>
          <p:spPr>
            <a:xfrm>
              <a:off x="8434477" y="2003475"/>
              <a:ext cx="1413838" cy="797242"/>
            </a:xfrm>
            <a:custGeom>
              <a:rect b="b" l="l" r="r" t="t"/>
              <a:pathLst>
                <a:path extrusionOk="0" h="1062990" w="1842134">
                  <a:moveTo>
                    <a:pt x="921068" y="1062990"/>
                  </a:moveTo>
                  <a:lnTo>
                    <a:pt x="1842135" y="531495"/>
                  </a:lnTo>
                  <a:lnTo>
                    <a:pt x="921068" y="0"/>
                  </a:lnTo>
                  <a:lnTo>
                    <a:pt x="921068" y="0"/>
                  </a:lnTo>
                  <a:lnTo>
                    <a:pt x="0" y="531495"/>
                  </a:lnTo>
                  <a:lnTo>
                    <a:pt x="921068" y="106299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28"/>
            <p:cNvSpPr/>
            <p:nvPr/>
          </p:nvSpPr>
          <p:spPr>
            <a:xfrm>
              <a:off x="7111775" y="-559706"/>
              <a:ext cx="2174124" cy="3062525"/>
            </a:xfrm>
            <a:custGeom>
              <a:rect b="b" l="l" r="r" t="t"/>
              <a:pathLst>
                <a:path extrusionOk="0" h="4083367" w="2832735">
                  <a:moveTo>
                    <a:pt x="2832735" y="4083368"/>
                  </a:moveTo>
                  <a:lnTo>
                    <a:pt x="2205038" y="3669983"/>
                  </a:lnTo>
                  <a:lnTo>
                    <a:pt x="2205038" y="1214438"/>
                  </a:ln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"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9"/>
          <p:cNvSpPr txBox="1"/>
          <p:nvPr>
            <p:ph idx="1" type="subTitle"/>
          </p:nvPr>
        </p:nvSpPr>
        <p:spPr>
          <a:xfrm>
            <a:off x="937626" y="2672853"/>
            <a:ext cx="2175300" cy="8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56" name="Google Shape;256;p29"/>
          <p:cNvSpPr txBox="1"/>
          <p:nvPr>
            <p:ph idx="2" type="subTitle"/>
          </p:nvPr>
        </p:nvSpPr>
        <p:spPr>
          <a:xfrm>
            <a:off x="3484347" y="2672853"/>
            <a:ext cx="2175300" cy="8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57" name="Google Shape;257;p29"/>
          <p:cNvSpPr txBox="1"/>
          <p:nvPr>
            <p:ph idx="3" type="subTitle"/>
          </p:nvPr>
        </p:nvSpPr>
        <p:spPr>
          <a:xfrm>
            <a:off x="6031074" y="2672853"/>
            <a:ext cx="2175300" cy="8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58" name="Google Shape;258;p29"/>
          <p:cNvSpPr txBox="1"/>
          <p:nvPr>
            <p:ph idx="4" type="subTitle"/>
          </p:nvPr>
        </p:nvSpPr>
        <p:spPr>
          <a:xfrm>
            <a:off x="937625" y="2145151"/>
            <a:ext cx="21753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Anek Kannada"/>
                <a:ea typeface="Anek Kannada"/>
                <a:cs typeface="Anek Kannada"/>
                <a:sym typeface="Anek Kannad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59" name="Google Shape;259;p29"/>
          <p:cNvSpPr txBox="1"/>
          <p:nvPr>
            <p:ph idx="5" type="subTitle"/>
          </p:nvPr>
        </p:nvSpPr>
        <p:spPr>
          <a:xfrm>
            <a:off x="3484350" y="2145151"/>
            <a:ext cx="21753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Anek Kannada"/>
                <a:ea typeface="Anek Kannada"/>
                <a:cs typeface="Anek Kannada"/>
                <a:sym typeface="Anek Kannad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60" name="Google Shape;260;p29"/>
          <p:cNvSpPr txBox="1"/>
          <p:nvPr>
            <p:ph idx="6" type="subTitle"/>
          </p:nvPr>
        </p:nvSpPr>
        <p:spPr>
          <a:xfrm>
            <a:off x="6031075" y="2145151"/>
            <a:ext cx="21753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Anek Kannada"/>
                <a:ea typeface="Anek Kannada"/>
                <a:cs typeface="Anek Kannada"/>
                <a:sym typeface="Anek Kannad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61" name="Google Shape;261;p29"/>
          <p:cNvSpPr/>
          <p:nvPr/>
        </p:nvSpPr>
        <p:spPr>
          <a:xfrm flipH="1" rot="-5400000">
            <a:off x="6320355" y="-1654639"/>
            <a:ext cx="702469" cy="3651647"/>
          </a:xfrm>
          <a:custGeom>
            <a:rect b="b" l="l" r="r" t="t"/>
            <a:pathLst>
              <a:path extrusionOk="0" h="3067" w="590">
                <a:moveTo>
                  <a:pt x="0" y="0"/>
                </a:moveTo>
                <a:lnTo>
                  <a:pt x="0" y="681"/>
                </a:lnTo>
                <a:lnTo>
                  <a:pt x="0" y="1363"/>
                </a:lnTo>
                <a:lnTo>
                  <a:pt x="0" y="2045"/>
                </a:lnTo>
                <a:lnTo>
                  <a:pt x="0" y="2045"/>
                </a:lnTo>
                <a:lnTo>
                  <a:pt x="0" y="2725"/>
                </a:lnTo>
                <a:lnTo>
                  <a:pt x="590" y="3067"/>
                </a:lnTo>
                <a:lnTo>
                  <a:pt x="590" y="2385"/>
                </a:lnTo>
                <a:lnTo>
                  <a:pt x="590" y="1703"/>
                </a:lnTo>
                <a:lnTo>
                  <a:pt x="590" y="1023"/>
                </a:lnTo>
                <a:lnTo>
                  <a:pt x="590" y="341"/>
                </a:lnTo>
                <a:lnTo>
                  <a:pt x="0" y="0"/>
                </a:lnTo>
                <a:close/>
                <a:moveTo>
                  <a:pt x="0" y="2046"/>
                </a:moveTo>
                <a:lnTo>
                  <a:pt x="0" y="2045"/>
                </a:lnTo>
                <a:lnTo>
                  <a:pt x="0" y="2045"/>
                </a:lnTo>
                <a:lnTo>
                  <a:pt x="0" y="20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29"/>
          <p:cNvSpPr/>
          <p:nvPr/>
        </p:nvSpPr>
        <p:spPr>
          <a:xfrm flipH="1" rot="-5400000">
            <a:off x="8471219" y="-288397"/>
            <a:ext cx="1406128" cy="1622822"/>
          </a:xfrm>
          <a:custGeom>
            <a:rect b="b" l="l" r="r" t="t"/>
            <a:pathLst>
              <a:path extrusionOk="0" h="1363" w="1181">
                <a:moveTo>
                  <a:pt x="0" y="682"/>
                </a:moveTo>
                <a:lnTo>
                  <a:pt x="0" y="682"/>
                </a:lnTo>
                <a:lnTo>
                  <a:pt x="0" y="0"/>
                </a:lnTo>
                <a:lnTo>
                  <a:pt x="1181" y="682"/>
                </a:lnTo>
                <a:lnTo>
                  <a:pt x="1181" y="1363"/>
                </a:lnTo>
                <a:lnTo>
                  <a:pt x="1181" y="1360"/>
                </a:lnTo>
                <a:lnTo>
                  <a:pt x="1181" y="1363"/>
                </a:lnTo>
                <a:lnTo>
                  <a:pt x="0" y="682"/>
                </a:lnTo>
                <a:lnTo>
                  <a:pt x="0" y="6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29"/>
          <p:cNvSpPr/>
          <p:nvPr/>
        </p:nvSpPr>
        <p:spPr>
          <a:xfrm flipH="1" rot="-5400000">
            <a:off x="6858295" y="-1313157"/>
            <a:ext cx="1470425" cy="4441470"/>
          </a:xfrm>
          <a:custGeom>
            <a:rect b="b" l="l" r="r" t="t"/>
            <a:pathLst>
              <a:path extrusionOk="0" h="4173" w="1235">
                <a:moveTo>
                  <a:pt x="0" y="0"/>
                </a:moveTo>
                <a:lnTo>
                  <a:pt x="0" y="3468"/>
                </a:lnTo>
                <a:lnTo>
                  <a:pt x="1235" y="4173"/>
                </a:ln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29"/>
          <p:cNvSpPr txBox="1"/>
          <p:nvPr>
            <p:ph type="title"/>
          </p:nvPr>
        </p:nvSpPr>
        <p:spPr>
          <a:xfrm>
            <a:off x="720000" y="539500"/>
            <a:ext cx="7704000" cy="5184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2">
  <p:cSld name="CUSTOM_6_1"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0"/>
          <p:cNvSpPr txBox="1"/>
          <p:nvPr>
            <p:ph idx="1" type="subTitle"/>
          </p:nvPr>
        </p:nvSpPr>
        <p:spPr>
          <a:xfrm>
            <a:off x="937625" y="1613025"/>
            <a:ext cx="3648000" cy="128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67" name="Google Shape;267;p30"/>
          <p:cNvSpPr txBox="1"/>
          <p:nvPr>
            <p:ph idx="2" type="subTitle"/>
          </p:nvPr>
        </p:nvSpPr>
        <p:spPr>
          <a:xfrm>
            <a:off x="4585775" y="1613025"/>
            <a:ext cx="3648000" cy="128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68" name="Google Shape;268;p30"/>
          <p:cNvSpPr txBox="1"/>
          <p:nvPr>
            <p:ph idx="3" type="subTitle"/>
          </p:nvPr>
        </p:nvSpPr>
        <p:spPr>
          <a:xfrm>
            <a:off x="937625" y="3099150"/>
            <a:ext cx="7296300" cy="128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69" name="Google Shape;269;p30"/>
          <p:cNvSpPr/>
          <p:nvPr/>
        </p:nvSpPr>
        <p:spPr>
          <a:xfrm flipH="1" rot="-5400000">
            <a:off x="5980180" y="-1654639"/>
            <a:ext cx="702469" cy="3651647"/>
          </a:xfrm>
          <a:custGeom>
            <a:rect b="b" l="l" r="r" t="t"/>
            <a:pathLst>
              <a:path extrusionOk="0" h="3067" w="590">
                <a:moveTo>
                  <a:pt x="0" y="0"/>
                </a:moveTo>
                <a:lnTo>
                  <a:pt x="0" y="681"/>
                </a:lnTo>
                <a:lnTo>
                  <a:pt x="0" y="1363"/>
                </a:lnTo>
                <a:lnTo>
                  <a:pt x="0" y="2045"/>
                </a:lnTo>
                <a:lnTo>
                  <a:pt x="0" y="2045"/>
                </a:lnTo>
                <a:lnTo>
                  <a:pt x="0" y="2725"/>
                </a:lnTo>
                <a:lnTo>
                  <a:pt x="590" y="3067"/>
                </a:lnTo>
                <a:lnTo>
                  <a:pt x="590" y="2385"/>
                </a:lnTo>
                <a:lnTo>
                  <a:pt x="590" y="1703"/>
                </a:lnTo>
                <a:lnTo>
                  <a:pt x="590" y="1023"/>
                </a:lnTo>
                <a:lnTo>
                  <a:pt x="590" y="341"/>
                </a:lnTo>
                <a:lnTo>
                  <a:pt x="0" y="0"/>
                </a:lnTo>
                <a:close/>
                <a:moveTo>
                  <a:pt x="0" y="2046"/>
                </a:moveTo>
                <a:lnTo>
                  <a:pt x="0" y="2045"/>
                </a:lnTo>
                <a:lnTo>
                  <a:pt x="0" y="2045"/>
                </a:lnTo>
                <a:lnTo>
                  <a:pt x="0" y="20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30"/>
          <p:cNvSpPr/>
          <p:nvPr/>
        </p:nvSpPr>
        <p:spPr>
          <a:xfrm flipH="1" rot="-5400000">
            <a:off x="8131044" y="-288397"/>
            <a:ext cx="1406128" cy="1622822"/>
          </a:xfrm>
          <a:custGeom>
            <a:rect b="b" l="l" r="r" t="t"/>
            <a:pathLst>
              <a:path extrusionOk="0" h="1363" w="1181">
                <a:moveTo>
                  <a:pt x="0" y="682"/>
                </a:moveTo>
                <a:lnTo>
                  <a:pt x="0" y="682"/>
                </a:lnTo>
                <a:lnTo>
                  <a:pt x="0" y="0"/>
                </a:lnTo>
                <a:lnTo>
                  <a:pt x="1181" y="682"/>
                </a:lnTo>
                <a:lnTo>
                  <a:pt x="1181" y="1363"/>
                </a:lnTo>
                <a:lnTo>
                  <a:pt x="1181" y="1360"/>
                </a:lnTo>
                <a:lnTo>
                  <a:pt x="1181" y="1363"/>
                </a:lnTo>
                <a:lnTo>
                  <a:pt x="0" y="682"/>
                </a:lnTo>
                <a:lnTo>
                  <a:pt x="0" y="6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30"/>
          <p:cNvSpPr/>
          <p:nvPr/>
        </p:nvSpPr>
        <p:spPr>
          <a:xfrm flipH="1" rot="-5400000">
            <a:off x="6518120" y="-1313157"/>
            <a:ext cx="1470425" cy="4441470"/>
          </a:xfrm>
          <a:custGeom>
            <a:rect b="b" l="l" r="r" t="t"/>
            <a:pathLst>
              <a:path extrusionOk="0" h="4173" w="1235">
                <a:moveTo>
                  <a:pt x="0" y="0"/>
                </a:moveTo>
                <a:lnTo>
                  <a:pt x="0" y="3468"/>
                </a:lnTo>
                <a:lnTo>
                  <a:pt x="1235" y="4173"/>
                </a:ln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30"/>
          <p:cNvSpPr txBox="1"/>
          <p:nvPr>
            <p:ph type="title"/>
          </p:nvPr>
        </p:nvSpPr>
        <p:spPr>
          <a:xfrm>
            <a:off x="720000" y="539500"/>
            <a:ext cx="7704000" cy="5184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73" name="Google Shape;273;p30"/>
          <p:cNvSpPr/>
          <p:nvPr/>
        </p:nvSpPr>
        <p:spPr>
          <a:xfrm flipH="1" rot="5400000">
            <a:off x="2248636" y="3137008"/>
            <a:ext cx="702469" cy="3651647"/>
          </a:xfrm>
          <a:custGeom>
            <a:rect b="b" l="l" r="r" t="t"/>
            <a:pathLst>
              <a:path extrusionOk="0" h="3067" w="590">
                <a:moveTo>
                  <a:pt x="0" y="0"/>
                </a:moveTo>
                <a:lnTo>
                  <a:pt x="0" y="681"/>
                </a:lnTo>
                <a:lnTo>
                  <a:pt x="0" y="1363"/>
                </a:lnTo>
                <a:lnTo>
                  <a:pt x="0" y="2045"/>
                </a:lnTo>
                <a:lnTo>
                  <a:pt x="0" y="2045"/>
                </a:lnTo>
                <a:lnTo>
                  <a:pt x="0" y="2725"/>
                </a:lnTo>
                <a:lnTo>
                  <a:pt x="590" y="3067"/>
                </a:lnTo>
                <a:lnTo>
                  <a:pt x="590" y="2385"/>
                </a:lnTo>
                <a:lnTo>
                  <a:pt x="590" y="1703"/>
                </a:lnTo>
                <a:lnTo>
                  <a:pt x="590" y="1023"/>
                </a:lnTo>
                <a:lnTo>
                  <a:pt x="590" y="341"/>
                </a:lnTo>
                <a:lnTo>
                  <a:pt x="0" y="0"/>
                </a:lnTo>
                <a:close/>
                <a:moveTo>
                  <a:pt x="0" y="2046"/>
                </a:moveTo>
                <a:lnTo>
                  <a:pt x="0" y="2045"/>
                </a:lnTo>
                <a:lnTo>
                  <a:pt x="0" y="2045"/>
                </a:lnTo>
                <a:lnTo>
                  <a:pt x="0" y="20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30"/>
          <p:cNvSpPr/>
          <p:nvPr/>
        </p:nvSpPr>
        <p:spPr>
          <a:xfrm flipH="1" rot="5400000">
            <a:off x="-605887" y="3799590"/>
            <a:ext cx="1406128" cy="1622822"/>
          </a:xfrm>
          <a:custGeom>
            <a:rect b="b" l="l" r="r" t="t"/>
            <a:pathLst>
              <a:path extrusionOk="0" h="1363" w="1181">
                <a:moveTo>
                  <a:pt x="0" y="682"/>
                </a:moveTo>
                <a:lnTo>
                  <a:pt x="0" y="682"/>
                </a:lnTo>
                <a:lnTo>
                  <a:pt x="0" y="0"/>
                </a:lnTo>
                <a:lnTo>
                  <a:pt x="1181" y="682"/>
                </a:lnTo>
                <a:lnTo>
                  <a:pt x="1181" y="1363"/>
                </a:lnTo>
                <a:lnTo>
                  <a:pt x="1181" y="1360"/>
                </a:lnTo>
                <a:lnTo>
                  <a:pt x="1181" y="1363"/>
                </a:lnTo>
                <a:lnTo>
                  <a:pt x="0" y="682"/>
                </a:lnTo>
                <a:lnTo>
                  <a:pt x="0" y="6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30"/>
          <p:cNvSpPr/>
          <p:nvPr/>
        </p:nvSpPr>
        <p:spPr>
          <a:xfrm flipH="1" rot="5400000">
            <a:off x="942740" y="2005703"/>
            <a:ext cx="1470425" cy="4441470"/>
          </a:xfrm>
          <a:custGeom>
            <a:rect b="b" l="l" r="r" t="t"/>
            <a:pathLst>
              <a:path extrusionOk="0" h="4173" w="1235">
                <a:moveTo>
                  <a:pt x="0" y="0"/>
                </a:moveTo>
                <a:lnTo>
                  <a:pt x="0" y="3468"/>
                </a:lnTo>
                <a:lnTo>
                  <a:pt x="1235" y="4173"/>
                </a:ln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SECTION_HEADER_1">
    <p:bg>
      <p:bgPr>
        <a:solidFill>
          <a:schemeClr val="lt2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"/>
          <p:cNvSpPr txBox="1"/>
          <p:nvPr>
            <p:ph type="title"/>
          </p:nvPr>
        </p:nvSpPr>
        <p:spPr>
          <a:xfrm>
            <a:off x="713225" y="2016713"/>
            <a:ext cx="5067600" cy="84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100">
                <a:latin typeface="Anek Kannada ExtraBold"/>
                <a:ea typeface="Anek Kannada ExtraBold"/>
                <a:cs typeface="Anek Kannada ExtraBold"/>
                <a:sym typeface="Anek Kannada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5" name="Google Shape;45;p4"/>
          <p:cNvSpPr txBox="1"/>
          <p:nvPr>
            <p:ph hasCustomPrompt="1" idx="2" type="title"/>
          </p:nvPr>
        </p:nvSpPr>
        <p:spPr>
          <a:xfrm>
            <a:off x="827550" y="1174925"/>
            <a:ext cx="1469400" cy="841800"/>
          </a:xfrm>
          <a:prstGeom prst="rect">
            <a:avLst/>
          </a:prstGeom>
          <a:solidFill>
            <a:schemeClr val="dk1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6" name="Google Shape;46;p4"/>
          <p:cNvSpPr txBox="1"/>
          <p:nvPr>
            <p:ph idx="1" type="subTitle"/>
          </p:nvPr>
        </p:nvSpPr>
        <p:spPr>
          <a:xfrm>
            <a:off x="713225" y="2946675"/>
            <a:ext cx="5067600" cy="37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5"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1"/>
          <p:cNvSpPr txBox="1"/>
          <p:nvPr>
            <p:ph idx="1" type="subTitle"/>
          </p:nvPr>
        </p:nvSpPr>
        <p:spPr>
          <a:xfrm>
            <a:off x="1184063" y="2187075"/>
            <a:ext cx="19782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78" name="Google Shape;278;p31"/>
          <p:cNvSpPr txBox="1"/>
          <p:nvPr>
            <p:ph idx="2" type="subTitle"/>
          </p:nvPr>
        </p:nvSpPr>
        <p:spPr>
          <a:xfrm>
            <a:off x="4371141" y="2187075"/>
            <a:ext cx="19782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79" name="Google Shape;279;p31"/>
          <p:cNvSpPr txBox="1"/>
          <p:nvPr>
            <p:ph idx="3" type="subTitle"/>
          </p:nvPr>
        </p:nvSpPr>
        <p:spPr>
          <a:xfrm>
            <a:off x="1184063" y="3620475"/>
            <a:ext cx="19782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80" name="Google Shape;280;p31"/>
          <p:cNvSpPr txBox="1"/>
          <p:nvPr>
            <p:ph idx="4" type="subTitle"/>
          </p:nvPr>
        </p:nvSpPr>
        <p:spPr>
          <a:xfrm>
            <a:off x="4371141" y="3620475"/>
            <a:ext cx="19782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81" name="Google Shape;281;p31"/>
          <p:cNvSpPr txBox="1"/>
          <p:nvPr>
            <p:ph idx="5" type="subTitle"/>
          </p:nvPr>
        </p:nvSpPr>
        <p:spPr>
          <a:xfrm>
            <a:off x="1184075" y="1698675"/>
            <a:ext cx="19782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Anek Kannada"/>
                <a:ea typeface="Anek Kannada"/>
                <a:cs typeface="Anek Kannada"/>
                <a:sym typeface="Anek Kannad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82" name="Google Shape;282;p31"/>
          <p:cNvSpPr txBox="1"/>
          <p:nvPr>
            <p:ph idx="6" type="subTitle"/>
          </p:nvPr>
        </p:nvSpPr>
        <p:spPr>
          <a:xfrm>
            <a:off x="1184075" y="3132075"/>
            <a:ext cx="19782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Anek Kannada"/>
                <a:ea typeface="Anek Kannada"/>
                <a:cs typeface="Anek Kannada"/>
                <a:sym typeface="Anek Kannad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83" name="Google Shape;283;p31"/>
          <p:cNvSpPr txBox="1"/>
          <p:nvPr>
            <p:ph idx="7" type="subTitle"/>
          </p:nvPr>
        </p:nvSpPr>
        <p:spPr>
          <a:xfrm>
            <a:off x="4371150" y="1698675"/>
            <a:ext cx="19782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Anek Kannada"/>
                <a:ea typeface="Anek Kannada"/>
                <a:cs typeface="Anek Kannada"/>
                <a:sym typeface="Anek Kannad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84" name="Google Shape;284;p31"/>
          <p:cNvSpPr txBox="1"/>
          <p:nvPr>
            <p:ph idx="8" type="subTitle"/>
          </p:nvPr>
        </p:nvSpPr>
        <p:spPr>
          <a:xfrm>
            <a:off x="4371150" y="3132075"/>
            <a:ext cx="19782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Anek Kannada"/>
                <a:ea typeface="Anek Kannada"/>
                <a:cs typeface="Anek Kannada"/>
                <a:sym typeface="Anek Kannad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85" name="Google Shape;285;p31"/>
          <p:cNvSpPr txBox="1"/>
          <p:nvPr>
            <p:ph type="title"/>
          </p:nvPr>
        </p:nvSpPr>
        <p:spPr>
          <a:xfrm>
            <a:off x="720000" y="539500"/>
            <a:ext cx="6656400" cy="5184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286" name="Google Shape;286;p31"/>
          <p:cNvGrpSpPr/>
          <p:nvPr/>
        </p:nvGrpSpPr>
        <p:grpSpPr>
          <a:xfrm>
            <a:off x="7134033" y="-853783"/>
            <a:ext cx="2009962" cy="3860412"/>
            <a:chOff x="5316400" y="-854949"/>
            <a:chExt cx="3168788" cy="6086098"/>
          </a:xfrm>
        </p:grpSpPr>
        <p:sp>
          <p:nvSpPr>
            <p:cNvPr id="287" name="Google Shape;287;p31"/>
            <p:cNvSpPr/>
            <p:nvPr/>
          </p:nvSpPr>
          <p:spPr>
            <a:xfrm>
              <a:off x="7377605" y="857364"/>
              <a:ext cx="1107583" cy="4373785"/>
            </a:xfrm>
            <a:custGeom>
              <a:rect b="b" l="l" r="r" t="t"/>
              <a:pathLst>
                <a:path extrusionOk="0" h="3722370" w="921067">
                  <a:moveTo>
                    <a:pt x="921068" y="2658428"/>
                  </a:moveTo>
                  <a:lnTo>
                    <a:pt x="921068" y="1595437"/>
                  </a:lnTo>
                  <a:lnTo>
                    <a:pt x="921068" y="531495"/>
                  </a:lnTo>
                  <a:lnTo>
                    <a:pt x="0" y="0"/>
                  </a:lnTo>
                  <a:lnTo>
                    <a:pt x="0" y="1063943"/>
                  </a:lnTo>
                  <a:lnTo>
                    <a:pt x="0" y="2126933"/>
                  </a:lnTo>
                  <a:lnTo>
                    <a:pt x="0" y="3190875"/>
                  </a:lnTo>
                  <a:lnTo>
                    <a:pt x="921068" y="37223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31"/>
            <p:cNvSpPr/>
            <p:nvPr/>
          </p:nvSpPr>
          <p:spPr>
            <a:xfrm>
              <a:off x="5316400" y="-854949"/>
              <a:ext cx="2651550" cy="4397325"/>
            </a:xfrm>
            <a:custGeom>
              <a:rect b="b" l="l" r="r" t="t"/>
              <a:pathLst>
                <a:path extrusionOk="0" h="175893" w="106062">
                  <a:moveTo>
                    <a:pt x="105299" y="175893"/>
                  </a:moveTo>
                  <a:lnTo>
                    <a:pt x="105580" y="128431"/>
                  </a:lnTo>
                  <a:lnTo>
                    <a:pt x="106062" y="57078"/>
                  </a:ln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ive columns">
  <p:cSld name="CUSTOM_5_1"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2"/>
          <p:cNvSpPr txBox="1"/>
          <p:nvPr>
            <p:ph idx="1" type="subTitle"/>
          </p:nvPr>
        </p:nvSpPr>
        <p:spPr>
          <a:xfrm>
            <a:off x="719988" y="2187075"/>
            <a:ext cx="19782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91" name="Google Shape;291;p32"/>
          <p:cNvSpPr txBox="1"/>
          <p:nvPr>
            <p:ph idx="2" type="subTitle"/>
          </p:nvPr>
        </p:nvSpPr>
        <p:spPr>
          <a:xfrm>
            <a:off x="5982891" y="2187075"/>
            <a:ext cx="19782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92" name="Google Shape;292;p32"/>
          <p:cNvSpPr txBox="1"/>
          <p:nvPr>
            <p:ph idx="3" type="subTitle"/>
          </p:nvPr>
        </p:nvSpPr>
        <p:spPr>
          <a:xfrm>
            <a:off x="719988" y="3620475"/>
            <a:ext cx="19782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93" name="Google Shape;293;p32"/>
          <p:cNvSpPr txBox="1"/>
          <p:nvPr>
            <p:ph idx="4" type="subTitle"/>
          </p:nvPr>
        </p:nvSpPr>
        <p:spPr>
          <a:xfrm>
            <a:off x="3351441" y="3620475"/>
            <a:ext cx="19782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94" name="Google Shape;294;p32"/>
          <p:cNvSpPr txBox="1"/>
          <p:nvPr>
            <p:ph idx="5" type="subTitle"/>
          </p:nvPr>
        </p:nvSpPr>
        <p:spPr>
          <a:xfrm>
            <a:off x="720000" y="1698675"/>
            <a:ext cx="19782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Anek Kannada"/>
                <a:ea typeface="Anek Kannada"/>
                <a:cs typeface="Anek Kannada"/>
                <a:sym typeface="Anek Kannad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95" name="Google Shape;295;p32"/>
          <p:cNvSpPr txBox="1"/>
          <p:nvPr>
            <p:ph idx="6" type="subTitle"/>
          </p:nvPr>
        </p:nvSpPr>
        <p:spPr>
          <a:xfrm>
            <a:off x="720000" y="3132075"/>
            <a:ext cx="19782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Anek Kannada"/>
                <a:ea typeface="Anek Kannada"/>
                <a:cs typeface="Anek Kannada"/>
                <a:sym typeface="Anek Kannad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96" name="Google Shape;296;p32"/>
          <p:cNvSpPr txBox="1"/>
          <p:nvPr>
            <p:ph idx="7" type="subTitle"/>
          </p:nvPr>
        </p:nvSpPr>
        <p:spPr>
          <a:xfrm>
            <a:off x="5982900" y="1698675"/>
            <a:ext cx="19782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rgbClr val="2F4044"/>
                </a:solidFill>
                <a:latin typeface="Anek Kannada"/>
                <a:ea typeface="Anek Kannada"/>
                <a:cs typeface="Anek Kannada"/>
                <a:sym typeface="Anek Kannad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97" name="Google Shape;297;p32"/>
          <p:cNvSpPr txBox="1"/>
          <p:nvPr>
            <p:ph idx="8" type="subTitle"/>
          </p:nvPr>
        </p:nvSpPr>
        <p:spPr>
          <a:xfrm>
            <a:off x="3351450" y="3132075"/>
            <a:ext cx="19782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Anek Kannada"/>
                <a:ea typeface="Anek Kannada"/>
                <a:cs typeface="Anek Kannada"/>
                <a:sym typeface="Anek Kannad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98" name="Google Shape;298;p32"/>
          <p:cNvSpPr txBox="1"/>
          <p:nvPr>
            <p:ph type="title"/>
          </p:nvPr>
        </p:nvSpPr>
        <p:spPr>
          <a:xfrm>
            <a:off x="720000" y="539500"/>
            <a:ext cx="7710900" cy="5184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99" name="Google Shape;299;p32"/>
          <p:cNvSpPr txBox="1"/>
          <p:nvPr>
            <p:ph idx="9" type="subTitle"/>
          </p:nvPr>
        </p:nvSpPr>
        <p:spPr>
          <a:xfrm>
            <a:off x="3351441" y="2187075"/>
            <a:ext cx="19782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F4044"/>
                </a:solidFill>
                <a:latin typeface="Anek Kannada"/>
                <a:ea typeface="Anek Kannada"/>
                <a:cs typeface="Anek Kannada"/>
                <a:sym typeface="Anek Kannad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00" name="Google Shape;300;p32"/>
          <p:cNvSpPr txBox="1"/>
          <p:nvPr>
            <p:ph idx="13" type="subTitle"/>
          </p:nvPr>
        </p:nvSpPr>
        <p:spPr>
          <a:xfrm>
            <a:off x="3351450" y="1698675"/>
            <a:ext cx="19782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latin typeface="Anek Kannada"/>
                <a:ea typeface="Anek Kannada"/>
                <a:cs typeface="Anek Kannada"/>
                <a:sym typeface="Anek Kannad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grpSp>
        <p:nvGrpSpPr>
          <p:cNvPr id="301" name="Google Shape;301;p32"/>
          <p:cNvGrpSpPr/>
          <p:nvPr/>
        </p:nvGrpSpPr>
        <p:grpSpPr>
          <a:xfrm>
            <a:off x="-556343" y="-380753"/>
            <a:ext cx="4049316" cy="2108597"/>
            <a:chOff x="-556343" y="-380753"/>
            <a:chExt cx="4049316" cy="2108597"/>
          </a:xfrm>
        </p:grpSpPr>
        <p:sp>
          <p:nvSpPr>
            <p:cNvPr id="302" name="Google Shape;302;p32"/>
            <p:cNvSpPr/>
            <p:nvPr/>
          </p:nvSpPr>
          <p:spPr>
            <a:xfrm rot="5400000">
              <a:off x="-854000" y="619372"/>
              <a:ext cx="1406128" cy="810816"/>
            </a:xfrm>
            <a:custGeom>
              <a:rect b="b" l="l" r="r" t="t"/>
              <a:pathLst>
                <a:path extrusionOk="0" h="681" w="1181">
                  <a:moveTo>
                    <a:pt x="591" y="681"/>
                  </a:moveTo>
                  <a:lnTo>
                    <a:pt x="1181" y="340"/>
                  </a:lnTo>
                  <a:lnTo>
                    <a:pt x="591" y="0"/>
                  </a:lnTo>
                  <a:lnTo>
                    <a:pt x="591" y="0"/>
                  </a:lnTo>
                  <a:lnTo>
                    <a:pt x="0" y="340"/>
                  </a:lnTo>
                  <a:lnTo>
                    <a:pt x="591" y="681"/>
                  </a:lnTo>
                  <a:lnTo>
                    <a:pt x="591" y="6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p32"/>
            <p:cNvSpPr/>
            <p:nvPr/>
          </p:nvSpPr>
          <p:spPr>
            <a:xfrm rot="5400000">
              <a:off x="-96762" y="268138"/>
              <a:ext cx="703659" cy="810816"/>
            </a:xfrm>
            <a:custGeom>
              <a:rect b="b" l="l" r="r" t="t"/>
              <a:pathLst>
                <a:path extrusionOk="0" h="681" w="591">
                  <a:moveTo>
                    <a:pt x="591" y="341"/>
                  </a:moveTo>
                  <a:lnTo>
                    <a:pt x="0" y="681"/>
                  </a:lnTo>
                  <a:lnTo>
                    <a:pt x="0" y="0"/>
                  </a:lnTo>
                  <a:lnTo>
                    <a:pt x="591" y="34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32"/>
            <p:cNvSpPr/>
            <p:nvPr/>
          </p:nvSpPr>
          <p:spPr>
            <a:xfrm rot="5400000">
              <a:off x="1315914" y="-1855342"/>
              <a:ext cx="702469" cy="3651647"/>
            </a:xfrm>
            <a:custGeom>
              <a:rect b="b" l="l" r="r" t="t"/>
              <a:pathLst>
                <a:path extrusionOk="0" h="3067" w="590">
                  <a:moveTo>
                    <a:pt x="0" y="0"/>
                  </a:moveTo>
                  <a:lnTo>
                    <a:pt x="0" y="681"/>
                  </a:lnTo>
                  <a:lnTo>
                    <a:pt x="0" y="1363"/>
                  </a:lnTo>
                  <a:lnTo>
                    <a:pt x="0" y="2045"/>
                  </a:lnTo>
                  <a:lnTo>
                    <a:pt x="0" y="2045"/>
                  </a:lnTo>
                  <a:lnTo>
                    <a:pt x="0" y="2725"/>
                  </a:lnTo>
                  <a:lnTo>
                    <a:pt x="590" y="3067"/>
                  </a:lnTo>
                  <a:lnTo>
                    <a:pt x="590" y="2385"/>
                  </a:lnTo>
                  <a:lnTo>
                    <a:pt x="590" y="1703"/>
                  </a:lnTo>
                  <a:lnTo>
                    <a:pt x="590" y="1023"/>
                  </a:lnTo>
                  <a:lnTo>
                    <a:pt x="590" y="341"/>
                  </a:lnTo>
                  <a:lnTo>
                    <a:pt x="0" y="0"/>
                  </a:lnTo>
                  <a:close/>
                  <a:moveTo>
                    <a:pt x="0" y="2046"/>
                  </a:moveTo>
                  <a:lnTo>
                    <a:pt x="0" y="2045"/>
                  </a:lnTo>
                  <a:lnTo>
                    <a:pt x="0" y="2045"/>
                  </a:lnTo>
                  <a:lnTo>
                    <a:pt x="0" y="204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7"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3"/>
          <p:cNvSpPr txBox="1"/>
          <p:nvPr>
            <p:ph idx="1" type="subTitle"/>
          </p:nvPr>
        </p:nvSpPr>
        <p:spPr>
          <a:xfrm>
            <a:off x="1315900" y="2162173"/>
            <a:ext cx="19752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07" name="Google Shape;307;p33"/>
          <p:cNvSpPr txBox="1"/>
          <p:nvPr>
            <p:ph idx="2" type="subTitle"/>
          </p:nvPr>
        </p:nvSpPr>
        <p:spPr>
          <a:xfrm>
            <a:off x="3785748" y="2162173"/>
            <a:ext cx="19752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08" name="Google Shape;308;p33"/>
          <p:cNvSpPr txBox="1"/>
          <p:nvPr>
            <p:ph idx="3" type="subTitle"/>
          </p:nvPr>
        </p:nvSpPr>
        <p:spPr>
          <a:xfrm>
            <a:off x="1310500" y="3747973"/>
            <a:ext cx="19752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09" name="Google Shape;309;p33"/>
          <p:cNvSpPr txBox="1"/>
          <p:nvPr>
            <p:ph idx="4" type="subTitle"/>
          </p:nvPr>
        </p:nvSpPr>
        <p:spPr>
          <a:xfrm>
            <a:off x="3780348" y="3747973"/>
            <a:ext cx="19752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10" name="Google Shape;310;p33"/>
          <p:cNvSpPr txBox="1"/>
          <p:nvPr>
            <p:ph idx="5" type="subTitle"/>
          </p:nvPr>
        </p:nvSpPr>
        <p:spPr>
          <a:xfrm>
            <a:off x="6255597" y="2162173"/>
            <a:ext cx="19752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11" name="Google Shape;311;p33"/>
          <p:cNvSpPr txBox="1"/>
          <p:nvPr>
            <p:ph idx="6" type="subTitle"/>
          </p:nvPr>
        </p:nvSpPr>
        <p:spPr>
          <a:xfrm>
            <a:off x="6250197" y="3747973"/>
            <a:ext cx="19752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12" name="Google Shape;312;p33"/>
          <p:cNvSpPr txBox="1"/>
          <p:nvPr>
            <p:ph idx="7" type="subTitle"/>
          </p:nvPr>
        </p:nvSpPr>
        <p:spPr>
          <a:xfrm>
            <a:off x="1314400" y="1718202"/>
            <a:ext cx="1978200" cy="44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Anek Kannada"/>
                <a:ea typeface="Anek Kannada"/>
                <a:cs typeface="Anek Kannada"/>
                <a:sym typeface="Anek Kannad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13" name="Google Shape;313;p33"/>
          <p:cNvSpPr txBox="1"/>
          <p:nvPr>
            <p:ph idx="8" type="subTitle"/>
          </p:nvPr>
        </p:nvSpPr>
        <p:spPr>
          <a:xfrm>
            <a:off x="3784248" y="1718202"/>
            <a:ext cx="1978200" cy="44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Anek Kannada"/>
                <a:ea typeface="Anek Kannada"/>
                <a:cs typeface="Anek Kannada"/>
                <a:sym typeface="Anek Kannad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14" name="Google Shape;314;p33"/>
          <p:cNvSpPr txBox="1"/>
          <p:nvPr>
            <p:ph idx="9" type="subTitle"/>
          </p:nvPr>
        </p:nvSpPr>
        <p:spPr>
          <a:xfrm>
            <a:off x="6254097" y="1718202"/>
            <a:ext cx="1978200" cy="44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Anek Kannada"/>
                <a:ea typeface="Anek Kannada"/>
                <a:cs typeface="Anek Kannada"/>
                <a:sym typeface="Anek Kannad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15" name="Google Shape;315;p33"/>
          <p:cNvSpPr txBox="1"/>
          <p:nvPr>
            <p:ph idx="13" type="subTitle"/>
          </p:nvPr>
        </p:nvSpPr>
        <p:spPr>
          <a:xfrm>
            <a:off x="1309000" y="3302775"/>
            <a:ext cx="1978200" cy="44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Anek Kannada"/>
                <a:ea typeface="Anek Kannada"/>
                <a:cs typeface="Anek Kannada"/>
                <a:sym typeface="Anek Kannad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16" name="Google Shape;316;p33"/>
          <p:cNvSpPr txBox="1"/>
          <p:nvPr>
            <p:ph idx="14" type="subTitle"/>
          </p:nvPr>
        </p:nvSpPr>
        <p:spPr>
          <a:xfrm>
            <a:off x="3778848" y="3302775"/>
            <a:ext cx="1978200" cy="44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Anek Kannada"/>
                <a:ea typeface="Anek Kannada"/>
                <a:cs typeface="Anek Kannada"/>
                <a:sym typeface="Anek Kannad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17" name="Google Shape;317;p33"/>
          <p:cNvSpPr txBox="1"/>
          <p:nvPr>
            <p:ph idx="15" type="subTitle"/>
          </p:nvPr>
        </p:nvSpPr>
        <p:spPr>
          <a:xfrm>
            <a:off x="6254097" y="3302775"/>
            <a:ext cx="1978200" cy="44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Anek Kannada"/>
                <a:ea typeface="Anek Kannada"/>
                <a:cs typeface="Anek Kannada"/>
                <a:sym typeface="Anek Kannad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18" name="Google Shape;318;p33"/>
          <p:cNvSpPr txBox="1"/>
          <p:nvPr>
            <p:ph type="title"/>
          </p:nvPr>
        </p:nvSpPr>
        <p:spPr>
          <a:xfrm>
            <a:off x="1110350" y="539500"/>
            <a:ext cx="7320600" cy="5184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19" name="Google Shape;319;p33"/>
          <p:cNvSpPr/>
          <p:nvPr/>
        </p:nvSpPr>
        <p:spPr>
          <a:xfrm>
            <a:off x="8434477" y="16796"/>
            <a:ext cx="706919" cy="2791777"/>
          </a:xfrm>
          <a:custGeom>
            <a:rect b="b" l="l" r="r" t="t"/>
            <a:pathLst>
              <a:path extrusionOk="0" h="3722370" w="921067">
                <a:moveTo>
                  <a:pt x="921068" y="2658428"/>
                </a:moveTo>
                <a:lnTo>
                  <a:pt x="921068" y="1595437"/>
                </a:lnTo>
                <a:lnTo>
                  <a:pt x="921068" y="531495"/>
                </a:lnTo>
                <a:lnTo>
                  <a:pt x="0" y="0"/>
                </a:lnTo>
                <a:lnTo>
                  <a:pt x="0" y="1063943"/>
                </a:lnTo>
                <a:lnTo>
                  <a:pt x="0" y="2126933"/>
                </a:lnTo>
                <a:lnTo>
                  <a:pt x="0" y="3190875"/>
                </a:lnTo>
                <a:lnTo>
                  <a:pt x="921068" y="372237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33"/>
          <p:cNvSpPr/>
          <p:nvPr/>
        </p:nvSpPr>
        <p:spPr>
          <a:xfrm>
            <a:off x="8434477" y="2003475"/>
            <a:ext cx="1413838" cy="797242"/>
          </a:xfrm>
          <a:custGeom>
            <a:rect b="b" l="l" r="r" t="t"/>
            <a:pathLst>
              <a:path extrusionOk="0" h="1062990" w="1842134">
                <a:moveTo>
                  <a:pt x="921068" y="1062990"/>
                </a:moveTo>
                <a:lnTo>
                  <a:pt x="1842135" y="531495"/>
                </a:lnTo>
                <a:lnTo>
                  <a:pt x="921068" y="0"/>
                </a:lnTo>
                <a:lnTo>
                  <a:pt x="921068" y="0"/>
                </a:lnTo>
                <a:lnTo>
                  <a:pt x="0" y="531495"/>
                </a:lnTo>
                <a:lnTo>
                  <a:pt x="921068" y="106299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33"/>
          <p:cNvSpPr/>
          <p:nvPr/>
        </p:nvSpPr>
        <p:spPr>
          <a:xfrm>
            <a:off x="8804150" y="-1579500"/>
            <a:ext cx="481750" cy="4082325"/>
          </a:xfrm>
          <a:custGeom>
            <a:rect b="b" l="l" r="r" t="t"/>
            <a:pathLst>
              <a:path extrusionOk="0" h="163293" w="19270">
                <a:moveTo>
                  <a:pt x="19270" y="163293"/>
                </a:moveTo>
                <a:lnTo>
                  <a:pt x="0" y="150891"/>
                </a:lnTo>
                <a:lnTo>
                  <a:pt x="0" y="77225"/>
                </a:lnTo>
                <a:lnTo>
                  <a:pt x="481" y="0"/>
                </a:ln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8">
    <p:bg>
      <p:bgPr>
        <a:solidFill>
          <a:schemeClr val="lt2"/>
        </a:solidFill>
      </p:bgPr>
    </p:bg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4"/>
          <p:cNvSpPr txBox="1"/>
          <p:nvPr>
            <p:ph hasCustomPrompt="1" type="title"/>
          </p:nvPr>
        </p:nvSpPr>
        <p:spPr>
          <a:xfrm>
            <a:off x="2223600" y="670225"/>
            <a:ext cx="4696800" cy="768900"/>
          </a:xfrm>
          <a:prstGeom prst="rect">
            <a:avLst/>
          </a:prstGeom>
          <a:solidFill>
            <a:schemeClr val="dk1"/>
          </a:solidFill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24" name="Google Shape;324;p34"/>
          <p:cNvSpPr txBox="1"/>
          <p:nvPr>
            <p:ph idx="1" type="subTitle"/>
          </p:nvPr>
        </p:nvSpPr>
        <p:spPr>
          <a:xfrm>
            <a:off x="2223600" y="1428226"/>
            <a:ext cx="4696800" cy="3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25" name="Google Shape;325;p34"/>
          <p:cNvSpPr txBox="1"/>
          <p:nvPr>
            <p:ph hasCustomPrompt="1" idx="2" type="title"/>
          </p:nvPr>
        </p:nvSpPr>
        <p:spPr>
          <a:xfrm>
            <a:off x="2223600" y="1967931"/>
            <a:ext cx="4696800" cy="768900"/>
          </a:xfrm>
          <a:prstGeom prst="rect">
            <a:avLst/>
          </a:prstGeom>
          <a:solidFill>
            <a:schemeClr val="dk1"/>
          </a:solidFill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26" name="Google Shape;326;p34"/>
          <p:cNvSpPr txBox="1"/>
          <p:nvPr>
            <p:ph idx="3" type="subTitle"/>
          </p:nvPr>
        </p:nvSpPr>
        <p:spPr>
          <a:xfrm>
            <a:off x="2223600" y="2728503"/>
            <a:ext cx="4696800" cy="3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27" name="Google Shape;327;p34"/>
          <p:cNvSpPr txBox="1"/>
          <p:nvPr>
            <p:ph hasCustomPrompt="1" idx="4" type="title"/>
          </p:nvPr>
        </p:nvSpPr>
        <p:spPr>
          <a:xfrm>
            <a:off x="2223600" y="3265638"/>
            <a:ext cx="4696800" cy="768900"/>
          </a:xfrm>
          <a:prstGeom prst="rect">
            <a:avLst/>
          </a:prstGeom>
          <a:solidFill>
            <a:schemeClr val="dk1"/>
          </a:solidFill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28" name="Google Shape;328;p34"/>
          <p:cNvSpPr txBox="1"/>
          <p:nvPr>
            <p:ph idx="5" type="subTitle"/>
          </p:nvPr>
        </p:nvSpPr>
        <p:spPr>
          <a:xfrm>
            <a:off x="2223600" y="4028781"/>
            <a:ext cx="4696800" cy="3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_1">
    <p:bg>
      <p:bgPr>
        <a:solidFill>
          <a:schemeClr val="lt2"/>
        </a:solidFill>
      </p:bgPr>
    </p:bg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5"/>
          <p:cNvSpPr txBox="1"/>
          <p:nvPr>
            <p:ph type="title"/>
          </p:nvPr>
        </p:nvSpPr>
        <p:spPr>
          <a:xfrm>
            <a:off x="713275" y="968025"/>
            <a:ext cx="6015000" cy="96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8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31" name="Google Shape;331;p35"/>
          <p:cNvSpPr txBox="1"/>
          <p:nvPr>
            <p:ph idx="1" type="subTitle"/>
          </p:nvPr>
        </p:nvSpPr>
        <p:spPr>
          <a:xfrm>
            <a:off x="713225" y="2069925"/>
            <a:ext cx="2947800" cy="114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32" name="Google Shape;332;p35"/>
          <p:cNvSpPr txBox="1"/>
          <p:nvPr/>
        </p:nvSpPr>
        <p:spPr>
          <a:xfrm>
            <a:off x="4010375" y="2644125"/>
            <a:ext cx="2577900" cy="9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Anek Kannada"/>
                <a:ea typeface="Anek Kannada"/>
                <a:cs typeface="Anek Kannada"/>
                <a:sym typeface="Anek Kannada"/>
              </a:rPr>
              <a:t>CREDITS:</a:t>
            </a:r>
            <a:r>
              <a:rPr lang="en" sz="1200">
                <a:solidFill>
                  <a:schemeClr val="dk1"/>
                </a:solidFill>
                <a:latin typeface="Anek Kannada"/>
                <a:ea typeface="Anek Kannada"/>
                <a:cs typeface="Anek Kannada"/>
                <a:sym typeface="Anek Kannada"/>
              </a:rPr>
              <a:t> </a:t>
            </a:r>
            <a:r>
              <a:rPr lang="en" sz="1200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rPr>
              <a:t>This presentation template was created by</a:t>
            </a:r>
            <a:r>
              <a:rPr lang="en" sz="1200">
                <a:solidFill>
                  <a:schemeClr val="dk1"/>
                </a:solidFill>
                <a:latin typeface="Anek Kannada"/>
                <a:ea typeface="Anek Kannada"/>
                <a:cs typeface="Anek Kannada"/>
                <a:sym typeface="Anek Kannada"/>
              </a:rPr>
              <a:t> </a:t>
            </a:r>
            <a:r>
              <a:rPr b="1" lang="en" sz="1200" u="sng">
                <a:solidFill>
                  <a:schemeClr val="dk1"/>
                </a:solidFill>
                <a:latin typeface="Anek Kannada"/>
                <a:ea typeface="Anek Kannada"/>
                <a:cs typeface="Anek Kannada"/>
                <a:sym typeface="Anek Kannada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Anek Kannada"/>
                <a:ea typeface="Anek Kannada"/>
                <a:cs typeface="Anek Kannada"/>
                <a:sym typeface="Anek Kannada"/>
              </a:rPr>
              <a:t>, </a:t>
            </a:r>
            <a:r>
              <a:rPr lang="en" sz="1200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rPr>
              <a:t>and includes icons by </a:t>
            </a:r>
            <a:r>
              <a:rPr b="1" lang="en" sz="1200" u="sng">
                <a:solidFill>
                  <a:schemeClr val="dk1"/>
                </a:solidFill>
                <a:latin typeface="Anek Kannada"/>
                <a:ea typeface="Anek Kannada"/>
                <a:cs typeface="Anek Kannada"/>
                <a:sym typeface="Anek Kannad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Anek Kannada"/>
                <a:ea typeface="Anek Kannada"/>
                <a:cs typeface="Anek Kannada"/>
                <a:sym typeface="Anek Kannada"/>
              </a:rPr>
              <a:t>, </a:t>
            </a:r>
            <a:r>
              <a:rPr lang="en" sz="1200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rPr>
              <a:t>and infographics &amp; images by </a:t>
            </a:r>
            <a:r>
              <a:rPr b="1" lang="en" sz="1200" u="sng">
                <a:solidFill>
                  <a:schemeClr val="dk1"/>
                </a:solidFill>
                <a:latin typeface="Anek Kannada"/>
                <a:ea typeface="Anek Kannada"/>
                <a:cs typeface="Anek Kannada"/>
                <a:sym typeface="Anek Kannad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200" u="sng">
                <a:solidFill>
                  <a:schemeClr val="dk1"/>
                </a:solidFill>
                <a:latin typeface="Anek Kannada"/>
                <a:ea typeface="Anek Kannada"/>
                <a:cs typeface="Anek Kannada"/>
                <a:sym typeface="Anek Kannada"/>
              </a:rPr>
              <a:t> </a:t>
            </a:r>
            <a:endParaRPr b="1" sz="1200" u="sng">
              <a:solidFill>
                <a:schemeClr val="dk1"/>
              </a:solidFill>
              <a:latin typeface="Anek Kannada"/>
              <a:ea typeface="Anek Kannada"/>
              <a:cs typeface="Anek Kannada"/>
              <a:sym typeface="Anek Kannada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9">
    <p:bg>
      <p:bgPr>
        <a:solidFill>
          <a:schemeClr val="lt2"/>
        </a:solidFill>
      </p:bgPr>
    </p:bg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" name="Google Shape;334;p36"/>
          <p:cNvGrpSpPr/>
          <p:nvPr/>
        </p:nvGrpSpPr>
        <p:grpSpPr>
          <a:xfrm>
            <a:off x="-1854500" y="-588825"/>
            <a:ext cx="4639657" cy="4488309"/>
            <a:chOff x="3475957" y="-1179704"/>
            <a:chExt cx="7078042" cy="6847153"/>
          </a:xfrm>
        </p:grpSpPr>
        <p:sp>
          <p:nvSpPr>
            <p:cNvPr id="335" name="Google Shape;335;p36"/>
            <p:cNvSpPr/>
            <p:nvPr/>
          </p:nvSpPr>
          <p:spPr>
            <a:xfrm>
              <a:off x="6315950" y="2487115"/>
              <a:ext cx="2119025" cy="1223204"/>
            </a:xfrm>
            <a:custGeom>
              <a:rect b="b" l="l" r="r" t="t"/>
              <a:pathLst>
                <a:path extrusionOk="0" h="680" w="1178">
                  <a:moveTo>
                    <a:pt x="590" y="680"/>
                  </a:moveTo>
                  <a:lnTo>
                    <a:pt x="1178" y="340"/>
                  </a:lnTo>
                  <a:lnTo>
                    <a:pt x="590" y="0"/>
                  </a:lnTo>
                  <a:lnTo>
                    <a:pt x="590" y="0"/>
                  </a:lnTo>
                  <a:lnTo>
                    <a:pt x="0" y="340"/>
                  </a:lnTo>
                  <a:lnTo>
                    <a:pt x="590" y="680"/>
                  </a:lnTo>
                  <a:lnTo>
                    <a:pt x="590" y="68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36"/>
            <p:cNvSpPr/>
            <p:nvPr/>
          </p:nvSpPr>
          <p:spPr>
            <a:xfrm>
              <a:off x="7368266" y="-878500"/>
              <a:ext cx="3185732" cy="1838404"/>
            </a:xfrm>
            <a:custGeom>
              <a:rect b="b" l="l" r="r" t="t"/>
              <a:pathLst>
                <a:path extrusionOk="0" h="1022" w="1771">
                  <a:moveTo>
                    <a:pt x="1771" y="341"/>
                  </a:moveTo>
                  <a:lnTo>
                    <a:pt x="1180" y="0"/>
                  </a:lnTo>
                  <a:lnTo>
                    <a:pt x="1180" y="0"/>
                  </a:lnTo>
                  <a:lnTo>
                    <a:pt x="590" y="341"/>
                  </a:lnTo>
                  <a:lnTo>
                    <a:pt x="0" y="681"/>
                  </a:lnTo>
                  <a:lnTo>
                    <a:pt x="590" y="1022"/>
                  </a:lnTo>
                  <a:lnTo>
                    <a:pt x="590" y="1022"/>
                  </a:lnTo>
                  <a:lnTo>
                    <a:pt x="1180" y="681"/>
                  </a:lnTo>
                  <a:lnTo>
                    <a:pt x="590" y="341"/>
                  </a:lnTo>
                  <a:lnTo>
                    <a:pt x="1180" y="681"/>
                  </a:lnTo>
                  <a:lnTo>
                    <a:pt x="1180" y="681"/>
                  </a:lnTo>
                  <a:lnTo>
                    <a:pt x="1771" y="34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36"/>
            <p:cNvSpPr/>
            <p:nvPr/>
          </p:nvSpPr>
          <p:spPr>
            <a:xfrm>
              <a:off x="6315950" y="3210246"/>
              <a:ext cx="1061311" cy="1226802"/>
            </a:xfrm>
            <a:custGeom>
              <a:rect b="b" l="l" r="r" t="t"/>
              <a:pathLst>
                <a:path extrusionOk="0" h="682" w="590">
                  <a:moveTo>
                    <a:pt x="0" y="342"/>
                  </a:moveTo>
                  <a:lnTo>
                    <a:pt x="590" y="0"/>
                  </a:lnTo>
                  <a:lnTo>
                    <a:pt x="590" y="682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36"/>
            <p:cNvSpPr/>
            <p:nvPr/>
          </p:nvSpPr>
          <p:spPr>
            <a:xfrm>
              <a:off x="6315950" y="3827246"/>
              <a:ext cx="1061311" cy="1840203"/>
            </a:xfrm>
            <a:custGeom>
              <a:rect b="b" l="l" r="r" t="t"/>
              <a:pathLst>
                <a:path extrusionOk="0" h="1023" w="590">
                  <a:moveTo>
                    <a:pt x="590" y="341"/>
                  </a:moveTo>
                  <a:lnTo>
                    <a:pt x="0" y="0"/>
                  </a:lnTo>
                  <a:lnTo>
                    <a:pt x="0" y="682"/>
                  </a:lnTo>
                  <a:lnTo>
                    <a:pt x="590" y="1023"/>
                  </a:lnTo>
                  <a:lnTo>
                    <a:pt x="590" y="34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39" name="Google Shape;339;p36"/>
            <p:cNvCxnSpPr/>
            <p:nvPr/>
          </p:nvCxnSpPr>
          <p:spPr>
            <a:xfrm flipH="1">
              <a:off x="7859228" y="252965"/>
              <a:ext cx="644100" cy="3669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40" name="Google Shape;340;p36"/>
            <p:cNvCxnSpPr/>
            <p:nvPr/>
          </p:nvCxnSpPr>
          <p:spPr>
            <a:xfrm>
              <a:off x="6844806" y="4134846"/>
              <a:ext cx="0" cy="7611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341" name="Google Shape;341;p36"/>
            <p:cNvSpPr/>
            <p:nvPr/>
          </p:nvSpPr>
          <p:spPr>
            <a:xfrm>
              <a:off x="7377605" y="709642"/>
              <a:ext cx="1107583" cy="4373785"/>
            </a:xfrm>
            <a:custGeom>
              <a:rect b="b" l="l" r="r" t="t"/>
              <a:pathLst>
                <a:path extrusionOk="0" h="3722370" w="921067">
                  <a:moveTo>
                    <a:pt x="921068" y="2658428"/>
                  </a:moveTo>
                  <a:lnTo>
                    <a:pt x="921068" y="1595437"/>
                  </a:lnTo>
                  <a:lnTo>
                    <a:pt x="921068" y="531495"/>
                  </a:lnTo>
                  <a:lnTo>
                    <a:pt x="0" y="0"/>
                  </a:lnTo>
                  <a:lnTo>
                    <a:pt x="0" y="1063943"/>
                  </a:lnTo>
                  <a:lnTo>
                    <a:pt x="0" y="2126933"/>
                  </a:lnTo>
                  <a:lnTo>
                    <a:pt x="0" y="3190875"/>
                  </a:lnTo>
                  <a:lnTo>
                    <a:pt x="921068" y="37223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36"/>
            <p:cNvSpPr/>
            <p:nvPr/>
          </p:nvSpPr>
          <p:spPr>
            <a:xfrm>
              <a:off x="6267686" y="-347299"/>
              <a:ext cx="2216312" cy="2499145"/>
            </a:xfrm>
            <a:custGeom>
              <a:rect b="b" l="l" r="r" t="t"/>
              <a:pathLst>
                <a:path extrusionOk="0" h="2126932" w="1843087">
                  <a:moveTo>
                    <a:pt x="0" y="1063943"/>
                  </a:moveTo>
                  <a:lnTo>
                    <a:pt x="0" y="1063943"/>
                  </a:lnTo>
                  <a:lnTo>
                    <a:pt x="0" y="0"/>
                  </a:lnTo>
                  <a:lnTo>
                    <a:pt x="1843088" y="1063943"/>
                  </a:lnTo>
                  <a:lnTo>
                    <a:pt x="1843088" y="2126933"/>
                  </a:lnTo>
                  <a:lnTo>
                    <a:pt x="1842135" y="2124075"/>
                  </a:lnTo>
                  <a:lnTo>
                    <a:pt x="1842135" y="2126933"/>
                  </a:lnTo>
                  <a:lnTo>
                    <a:pt x="0" y="10639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36"/>
            <p:cNvSpPr/>
            <p:nvPr/>
          </p:nvSpPr>
          <p:spPr>
            <a:xfrm>
              <a:off x="7377605" y="3835690"/>
              <a:ext cx="2215166" cy="1249013"/>
            </a:xfrm>
            <a:custGeom>
              <a:rect b="b" l="l" r="r" t="t"/>
              <a:pathLst>
                <a:path extrusionOk="0" h="1062990" w="1842134">
                  <a:moveTo>
                    <a:pt x="921068" y="1062990"/>
                  </a:moveTo>
                  <a:lnTo>
                    <a:pt x="1842135" y="531495"/>
                  </a:lnTo>
                  <a:lnTo>
                    <a:pt x="921068" y="0"/>
                  </a:lnTo>
                  <a:lnTo>
                    <a:pt x="921068" y="0"/>
                  </a:lnTo>
                  <a:lnTo>
                    <a:pt x="0" y="531495"/>
                  </a:lnTo>
                  <a:lnTo>
                    <a:pt x="921068" y="106299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36"/>
            <p:cNvSpPr/>
            <p:nvPr/>
          </p:nvSpPr>
          <p:spPr>
            <a:xfrm>
              <a:off x="3475957" y="-1179704"/>
              <a:ext cx="5246800" cy="5795575"/>
            </a:xfrm>
            <a:custGeom>
              <a:rect b="b" l="l" r="r" t="t"/>
              <a:pathLst>
                <a:path extrusionOk="0" h="231823" w="209872">
                  <a:moveTo>
                    <a:pt x="209872" y="231823"/>
                  </a:moveTo>
                  <a:lnTo>
                    <a:pt x="179680" y="212394"/>
                  </a:lnTo>
                  <a:lnTo>
                    <a:pt x="179680" y="96984"/>
                  </a:ln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9_1"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6" name="Google Shape;346;p37"/>
          <p:cNvGrpSpPr/>
          <p:nvPr/>
        </p:nvGrpSpPr>
        <p:grpSpPr>
          <a:xfrm>
            <a:off x="6588100" y="-588825"/>
            <a:ext cx="4639657" cy="4488309"/>
            <a:chOff x="3475957" y="-1179704"/>
            <a:chExt cx="7078042" cy="6847153"/>
          </a:xfrm>
        </p:grpSpPr>
        <p:sp>
          <p:nvSpPr>
            <p:cNvPr id="347" name="Google Shape;347;p37"/>
            <p:cNvSpPr/>
            <p:nvPr/>
          </p:nvSpPr>
          <p:spPr>
            <a:xfrm>
              <a:off x="6315950" y="2487115"/>
              <a:ext cx="2119025" cy="1223204"/>
            </a:xfrm>
            <a:custGeom>
              <a:rect b="b" l="l" r="r" t="t"/>
              <a:pathLst>
                <a:path extrusionOk="0" h="680" w="1178">
                  <a:moveTo>
                    <a:pt x="590" y="680"/>
                  </a:moveTo>
                  <a:lnTo>
                    <a:pt x="1178" y="340"/>
                  </a:lnTo>
                  <a:lnTo>
                    <a:pt x="590" y="0"/>
                  </a:lnTo>
                  <a:lnTo>
                    <a:pt x="590" y="0"/>
                  </a:lnTo>
                  <a:lnTo>
                    <a:pt x="0" y="340"/>
                  </a:lnTo>
                  <a:lnTo>
                    <a:pt x="590" y="680"/>
                  </a:lnTo>
                  <a:lnTo>
                    <a:pt x="590" y="68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37"/>
            <p:cNvSpPr/>
            <p:nvPr/>
          </p:nvSpPr>
          <p:spPr>
            <a:xfrm>
              <a:off x="7368266" y="-878500"/>
              <a:ext cx="3185732" cy="1838404"/>
            </a:xfrm>
            <a:custGeom>
              <a:rect b="b" l="l" r="r" t="t"/>
              <a:pathLst>
                <a:path extrusionOk="0" h="1022" w="1771">
                  <a:moveTo>
                    <a:pt x="1771" y="341"/>
                  </a:moveTo>
                  <a:lnTo>
                    <a:pt x="1180" y="0"/>
                  </a:lnTo>
                  <a:lnTo>
                    <a:pt x="1180" y="0"/>
                  </a:lnTo>
                  <a:lnTo>
                    <a:pt x="590" y="341"/>
                  </a:lnTo>
                  <a:lnTo>
                    <a:pt x="0" y="681"/>
                  </a:lnTo>
                  <a:lnTo>
                    <a:pt x="590" y="1022"/>
                  </a:lnTo>
                  <a:lnTo>
                    <a:pt x="590" y="1022"/>
                  </a:lnTo>
                  <a:lnTo>
                    <a:pt x="1180" y="681"/>
                  </a:lnTo>
                  <a:lnTo>
                    <a:pt x="590" y="341"/>
                  </a:lnTo>
                  <a:lnTo>
                    <a:pt x="1180" y="681"/>
                  </a:lnTo>
                  <a:lnTo>
                    <a:pt x="1180" y="681"/>
                  </a:lnTo>
                  <a:lnTo>
                    <a:pt x="1771" y="34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37"/>
            <p:cNvSpPr/>
            <p:nvPr/>
          </p:nvSpPr>
          <p:spPr>
            <a:xfrm>
              <a:off x="6315950" y="3210246"/>
              <a:ext cx="1061311" cy="1226802"/>
            </a:xfrm>
            <a:custGeom>
              <a:rect b="b" l="l" r="r" t="t"/>
              <a:pathLst>
                <a:path extrusionOk="0" h="682" w="590">
                  <a:moveTo>
                    <a:pt x="0" y="342"/>
                  </a:moveTo>
                  <a:lnTo>
                    <a:pt x="590" y="0"/>
                  </a:lnTo>
                  <a:lnTo>
                    <a:pt x="590" y="682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37"/>
            <p:cNvSpPr/>
            <p:nvPr/>
          </p:nvSpPr>
          <p:spPr>
            <a:xfrm>
              <a:off x="6315950" y="3827246"/>
              <a:ext cx="1061311" cy="1840203"/>
            </a:xfrm>
            <a:custGeom>
              <a:rect b="b" l="l" r="r" t="t"/>
              <a:pathLst>
                <a:path extrusionOk="0" h="1023" w="590">
                  <a:moveTo>
                    <a:pt x="590" y="341"/>
                  </a:moveTo>
                  <a:lnTo>
                    <a:pt x="0" y="0"/>
                  </a:lnTo>
                  <a:lnTo>
                    <a:pt x="0" y="682"/>
                  </a:lnTo>
                  <a:lnTo>
                    <a:pt x="590" y="1023"/>
                  </a:lnTo>
                  <a:lnTo>
                    <a:pt x="590" y="34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51" name="Google Shape;351;p37"/>
            <p:cNvCxnSpPr/>
            <p:nvPr/>
          </p:nvCxnSpPr>
          <p:spPr>
            <a:xfrm flipH="1">
              <a:off x="7859228" y="252965"/>
              <a:ext cx="644100" cy="3669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52" name="Google Shape;352;p37"/>
            <p:cNvCxnSpPr/>
            <p:nvPr/>
          </p:nvCxnSpPr>
          <p:spPr>
            <a:xfrm>
              <a:off x="6844806" y="4134846"/>
              <a:ext cx="0" cy="7611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353" name="Google Shape;353;p37"/>
            <p:cNvSpPr/>
            <p:nvPr/>
          </p:nvSpPr>
          <p:spPr>
            <a:xfrm>
              <a:off x="7377605" y="709642"/>
              <a:ext cx="1107583" cy="4373785"/>
            </a:xfrm>
            <a:custGeom>
              <a:rect b="b" l="l" r="r" t="t"/>
              <a:pathLst>
                <a:path extrusionOk="0" h="3722370" w="921067">
                  <a:moveTo>
                    <a:pt x="921068" y="2658428"/>
                  </a:moveTo>
                  <a:lnTo>
                    <a:pt x="921068" y="1595437"/>
                  </a:lnTo>
                  <a:lnTo>
                    <a:pt x="921068" y="531495"/>
                  </a:lnTo>
                  <a:lnTo>
                    <a:pt x="0" y="0"/>
                  </a:lnTo>
                  <a:lnTo>
                    <a:pt x="0" y="1063943"/>
                  </a:lnTo>
                  <a:lnTo>
                    <a:pt x="0" y="2126933"/>
                  </a:lnTo>
                  <a:lnTo>
                    <a:pt x="0" y="3190875"/>
                  </a:lnTo>
                  <a:lnTo>
                    <a:pt x="921068" y="37223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37"/>
            <p:cNvSpPr/>
            <p:nvPr/>
          </p:nvSpPr>
          <p:spPr>
            <a:xfrm>
              <a:off x="6267686" y="-347299"/>
              <a:ext cx="2216312" cy="2499145"/>
            </a:xfrm>
            <a:custGeom>
              <a:rect b="b" l="l" r="r" t="t"/>
              <a:pathLst>
                <a:path extrusionOk="0" h="2126932" w="1843087">
                  <a:moveTo>
                    <a:pt x="0" y="1063943"/>
                  </a:moveTo>
                  <a:lnTo>
                    <a:pt x="0" y="1063943"/>
                  </a:lnTo>
                  <a:lnTo>
                    <a:pt x="0" y="0"/>
                  </a:lnTo>
                  <a:lnTo>
                    <a:pt x="1843088" y="1063943"/>
                  </a:lnTo>
                  <a:lnTo>
                    <a:pt x="1843088" y="2126933"/>
                  </a:lnTo>
                  <a:lnTo>
                    <a:pt x="1842135" y="2124075"/>
                  </a:lnTo>
                  <a:lnTo>
                    <a:pt x="1842135" y="2126933"/>
                  </a:lnTo>
                  <a:lnTo>
                    <a:pt x="0" y="10639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37"/>
            <p:cNvSpPr/>
            <p:nvPr/>
          </p:nvSpPr>
          <p:spPr>
            <a:xfrm>
              <a:off x="7377605" y="3835690"/>
              <a:ext cx="2215166" cy="1249013"/>
            </a:xfrm>
            <a:custGeom>
              <a:rect b="b" l="l" r="r" t="t"/>
              <a:pathLst>
                <a:path extrusionOk="0" h="1062990" w="1842134">
                  <a:moveTo>
                    <a:pt x="921068" y="1062990"/>
                  </a:moveTo>
                  <a:lnTo>
                    <a:pt x="1842135" y="531495"/>
                  </a:lnTo>
                  <a:lnTo>
                    <a:pt x="921068" y="0"/>
                  </a:lnTo>
                  <a:lnTo>
                    <a:pt x="921068" y="0"/>
                  </a:lnTo>
                  <a:lnTo>
                    <a:pt x="0" y="531495"/>
                  </a:lnTo>
                  <a:lnTo>
                    <a:pt x="921068" y="106299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37"/>
            <p:cNvSpPr/>
            <p:nvPr/>
          </p:nvSpPr>
          <p:spPr>
            <a:xfrm>
              <a:off x="3475957" y="-1179704"/>
              <a:ext cx="5246800" cy="5795575"/>
            </a:xfrm>
            <a:custGeom>
              <a:rect b="b" l="l" r="r" t="t"/>
              <a:pathLst>
                <a:path extrusionOk="0" h="231823" w="209872">
                  <a:moveTo>
                    <a:pt x="209872" y="231823"/>
                  </a:moveTo>
                  <a:lnTo>
                    <a:pt x="179680" y="212394"/>
                  </a:lnTo>
                  <a:lnTo>
                    <a:pt x="179680" y="96984"/>
                  </a:ln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7" name="Google Shape;357;p37"/>
          <p:cNvGrpSpPr/>
          <p:nvPr/>
        </p:nvGrpSpPr>
        <p:grpSpPr>
          <a:xfrm rot="10800000">
            <a:off x="-733741" y="1172500"/>
            <a:ext cx="4009572" cy="4488309"/>
            <a:chOff x="3475957" y="-1179704"/>
            <a:chExt cx="6116815" cy="6847153"/>
          </a:xfrm>
        </p:grpSpPr>
        <p:sp>
          <p:nvSpPr>
            <p:cNvPr id="358" name="Google Shape;358;p37"/>
            <p:cNvSpPr/>
            <p:nvPr/>
          </p:nvSpPr>
          <p:spPr>
            <a:xfrm>
              <a:off x="6315950" y="2487115"/>
              <a:ext cx="2119025" cy="1223204"/>
            </a:xfrm>
            <a:custGeom>
              <a:rect b="b" l="l" r="r" t="t"/>
              <a:pathLst>
                <a:path extrusionOk="0" h="680" w="1178">
                  <a:moveTo>
                    <a:pt x="590" y="680"/>
                  </a:moveTo>
                  <a:lnTo>
                    <a:pt x="1178" y="340"/>
                  </a:lnTo>
                  <a:lnTo>
                    <a:pt x="590" y="0"/>
                  </a:lnTo>
                  <a:lnTo>
                    <a:pt x="590" y="0"/>
                  </a:lnTo>
                  <a:lnTo>
                    <a:pt x="0" y="340"/>
                  </a:lnTo>
                  <a:lnTo>
                    <a:pt x="590" y="680"/>
                  </a:lnTo>
                  <a:lnTo>
                    <a:pt x="590" y="68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37"/>
            <p:cNvSpPr/>
            <p:nvPr/>
          </p:nvSpPr>
          <p:spPr>
            <a:xfrm>
              <a:off x="6315950" y="3210246"/>
              <a:ext cx="1061311" cy="1226802"/>
            </a:xfrm>
            <a:custGeom>
              <a:rect b="b" l="l" r="r" t="t"/>
              <a:pathLst>
                <a:path extrusionOk="0" h="682" w="590">
                  <a:moveTo>
                    <a:pt x="0" y="342"/>
                  </a:moveTo>
                  <a:lnTo>
                    <a:pt x="590" y="0"/>
                  </a:lnTo>
                  <a:lnTo>
                    <a:pt x="590" y="682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37"/>
            <p:cNvSpPr/>
            <p:nvPr/>
          </p:nvSpPr>
          <p:spPr>
            <a:xfrm>
              <a:off x="6315950" y="3827246"/>
              <a:ext cx="1061311" cy="1840203"/>
            </a:xfrm>
            <a:custGeom>
              <a:rect b="b" l="l" r="r" t="t"/>
              <a:pathLst>
                <a:path extrusionOk="0" h="1023" w="590">
                  <a:moveTo>
                    <a:pt x="590" y="341"/>
                  </a:moveTo>
                  <a:lnTo>
                    <a:pt x="0" y="0"/>
                  </a:lnTo>
                  <a:lnTo>
                    <a:pt x="0" y="682"/>
                  </a:lnTo>
                  <a:lnTo>
                    <a:pt x="590" y="1023"/>
                  </a:lnTo>
                  <a:lnTo>
                    <a:pt x="590" y="34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61" name="Google Shape;361;p37"/>
            <p:cNvCxnSpPr/>
            <p:nvPr/>
          </p:nvCxnSpPr>
          <p:spPr>
            <a:xfrm>
              <a:off x="6844806" y="4134846"/>
              <a:ext cx="0" cy="7611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362" name="Google Shape;362;p37"/>
            <p:cNvSpPr/>
            <p:nvPr/>
          </p:nvSpPr>
          <p:spPr>
            <a:xfrm>
              <a:off x="7377605" y="709642"/>
              <a:ext cx="1107583" cy="4373785"/>
            </a:xfrm>
            <a:custGeom>
              <a:rect b="b" l="l" r="r" t="t"/>
              <a:pathLst>
                <a:path extrusionOk="0" h="3722370" w="921067">
                  <a:moveTo>
                    <a:pt x="921068" y="2658428"/>
                  </a:moveTo>
                  <a:lnTo>
                    <a:pt x="921068" y="1595437"/>
                  </a:lnTo>
                  <a:lnTo>
                    <a:pt x="921068" y="531495"/>
                  </a:lnTo>
                  <a:lnTo>
                    <a:pt x="0" y="0"/>
                  </a:lnTo>
                  <a:lnTo>
                    <a:pt x="0" y="1063943"/>
                  </a:lnTo>
                  <a:lnTo>
                    <a:pt x="0" y="2126933"/>
                  </a:lnTo>
                  <a:lnTo>
                    <a:pt x="0" y="3190875"/>
                  </a:lnTo>
                  <a:lnTo>
                    <a:pt x="921068" y="372237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37"/>
            <p:cNvSpPr/>
            <p:nvPr/>
          </p:nvSpPr>
          <p:spPr>
            <a:xfrm>
              <a:off x="6267686" y="-347299"/>
              <a:ext cx="2216312" cy="2499145"/>
            </a:xfrm>
            <a:custGeom>
              <a:rect b="b" l="l" r="r" t="t"/>
              <a:pathLst>
                <a:path extrusionOk="0" h="2126932" w="1843087">
                  <a:moveTo>
                    <a:pt x="0" y="1063943"/>
                  </a:moveTo>
                  <a:lnTo>
                    <a:pt x="0" y="1063943"/>
                  </a:lnTo>
                  <a:lnTo>
                    <a:pt x="0" y="0"/>
                  </a:lnTo>
                  <a:lnTo>
                    <a:pt x="1843088" y="1063943"/>
                  </a:lnTo>
                  <a:lnTo>
                    <a:pt x="1843088" y="2126933"/>
                  </a:lnTo>
                  <a:lnTo>
                    <a:pt x="1842135" y="2124075"/>
                  </a:lnTo>
                  <a:lnTo>
                    <a:pt x="1842135" y="2126933"/>
                  </a:lnTo>
                  <a:lnTo>
                    <a:pt x="0" y="10639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37"/>
            <p:cNvSpPr/>
            <p:nvPr/>
          </p:nvSpPr>
          <p:spPr>
            <a:xfrm>
              <a:off x="7377605" y="3835690"/>
              <a:ext cx="2215166" cy="1249013"/>
            </a:xfrm>
            <a:custGeom>
              <a:rect b="b" l="l" r="r" t="t"/>
              <a:pathLst>
                <a:path extrusionOk="0" h="1062990" w="1842134">
                  <a:moveTo>
                    <a:pt x="921068" y="1062990"/>
                  </a:moveTo>
                  <a:lnTo>
                    <a:pt x="1842135" y="531495"/>
                  </a:lnTo>
                  <a:lnTo>
                    <a:pt x="921068" y="0"/>
                  </a:lnTo>
                  <a:lnTo>
                    <a:pt x="921068" y="0"/>
                  </a:lnTo>
                  <a:lnTo>
                    <a:pt x="0" y="531495"/>
                  </a:lnTo>
                  <a:lnTo>
                    <a:pt x="921068" y="106299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37"/>
            <p:cNvSpPr/>
            <p:nvPr/>
          </p:nvSpPr>
          <p:spPr>
            <a:xfrm>
              <a:off x="3475957" y="-1179704"/>
              <a:ext cx="5246800" cy="5795575"/>
            </a:xfrm>
            <a:custGeom>
              <a:rect b="b" l="l" r="r" t="t"/>
              <a:pathLst>
                <a:path extrusionOk="0" h="231823" w="209872">
                  <a:moveTo>
                    <a:pt x="209872" y="231823"/>
                  </a:moveTo>
                  <a:lnTo>
                    <a:pt x="179680" y="212394"/>
                  </a:lnTo>
                  <a:lnTo>
                    <a:pt x="179680" y="96984"/>
                  </a:ln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3">
  <p:cSld name="SECTION_HEADER_1_1">
    <p:bg>
      <p:bgPr>
        <a:solidFill>
          <a:schemeClr val="lt2"/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5"/>
          <p:cNvSpPr txBox="1"/>
          <p:nvPr>
            <p:ph type="title"/>
          </p:nvPr>
        </p:nvSpPr>
        <p:spPr>
          <a:xfrm>
            <a:off x="2038200" y="2704975"/>
            <a:ext cx="5067600" cy="84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100">
                <a:latin typeface="Anek Kannada ExtraBold"/>
                <a:ea typeface="Anek Kannada ExtraBold"/>
                <a:cs typeface="Anek Kannada ExtraBold"/>
                <a:sym typeface="Anek Kannada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9" name="Google Shape;49;p5"/>
          <p:cNvSpPr txBox="1"/>
          <p:nvPr>
            <p:ph hasCustomPrompt="1" idx="2" type="title"/>
          </p:nvPr>
        </p:nvSpPr>
        <p:spPr>
          <a:xfrm>
            <a:off x="3837300" y="1550988"/>
            <a:ext cx="1469400" cy="841800"/>
          </a:xfrm>
          <a:prstGeom prst="rect">
            <a:avLst/>
          </a:prstGeom>
          <a:solidFill>
            <a:schemeClr val="dk1"/>
          </a:solidFill>
        </p:spPr>
        <p:txBody>
          <a:bodyPr anchorCtr="0" anchor="ctr" bIns="91425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5"/>
          <p:cNvSpPr txBox="1"/>
          <p:nvPr>
            <p:ph idx="1" type="subTitle"/>
          </p:nvPr>
        </p:nvSpPr>
        <p:spPr>
          <a:xfrm>
            <a:off x="2038200" y="3634938"/>
            <a:ext cx="5067600" cy="37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lt1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 txBox="1"/>
          <p:nvPr>
            <p:ph type="title"/>
          </p:nvPr>
        </p:nvSpPr>
        <p:spPr>
          <a:xfrm>
            <a:off x="720000" y="539500"/>
            <a:ext cx="7704000" cy="5184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53" name="Google Shape;53;p6"/>
          <p:cNvSpPr txBox="1"/>
          <p:nvPr>
            <p:ph idx="1" type="body"/>
          </p:nvPr>
        </p:nvSpPr>
        <p:spPr>
          <a:xfrm>
            <a:off x="720000" y="1333051"/>
            <a:ext cx="7704000" cy="3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1pPr>
            <a:lvl2pPr indent="-3175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indent="-3175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indent="-3175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indent="-3175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indent="-3175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indent="-3175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indent="-3175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indent="-3175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/>
        </p:txBody>
      </p:sp>
      <p:grpSp>
        <p:nvGrpSpPr>
          <p:cNvPr id="54" name="Google Shape;54;p6"/>
          <p:cNvGrpSpPr/>
          <p:nvPr/>
        </p:nvGrpSpPr>
        <p:grpSpPr>
          <a:xfrm>
            <a:off x="8582725" y="-50"/>
            <a:ext cx="1021675" cy="1216824"/>
            <a:chOff x="8424000" y="-94075"/>
            <a:chExt cx="1021675" cy="1216824"/>
          </a:xfrm>
        </p:grpSpPr>
        <p:sp>
          <p:nvSpPr>
            <p:cNvPr id="55" name="Google Shape;55;p6"/>
            <p:cNvSpPr/>
            <p:nvPr/>
          </p:nvSpPr>
          <p:spPr>
            <a:xfrm>
              <a:off x="8424000" y="-94075"/>
              <a:ext cx="720001" cy="1216824"/>
            </a:xfrm>
            <a:custGeom>
              <a:rect b="b" l="l" r="r" t="t"/>
              <a:pathLst>
                <a:path extrusionOk="0" h="1022" w="590">
                  <a:moveTo>
                    <a:pt x="590" y="340"/>
                  </a:moveTo>
                  <a:lnTo>
                    <a:pt x="0" y="0"/>
                  </a:lnTo>
                  <a:lnTo>
                    <a:pt x="0" y="680"/>
                  </a:lnTo>
                  <a:lnTo>
                    <a:pt x="590" y="1022"/>
                  </a:lnTo>
                  <a:lnTo>
                    <a:pt x="590" y="34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6"/>
            <p:cNvSpPr/>
            <p:nvPr/>
          </p:nvSpPr>
          <p:spPr>
            <a:xfrm>
              <a:off x="8771675" y="505350"/>
              <a:ext cx="674000" cy="401625"/>
            </a:xfrm>
            <a:custGeom>
              <a:rect b="b" l="l" r="r" t="t"/>
              <a:pathLst>
                <a:path extrusionOk="0" h="16065" w="26960">
                  <a:moveTo>
                    <a:pt x="26960" y="16065"/>
                  </a:moveTo>
                  <a:lnTo>
                    <a:pt x="21568" y="13190"/>
                  </a:lnTo>
                  <a:lnTo>
                    <a:pt x="17525" y="10673"/>
                  </a:ln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7" name="Google Shape;57;p6"/>
          <p:cNvSpPr/>
          <p:nvPr/>
        </p:nvSpPr>
        <p:spPr>
          <a:xfrm>
            <a:off x="-235721" y="4203713"/>
            <a:ext cx="1440194" cy="1662138"/>
          </a:xfrm>
          <a:custGeom>
            <a:rect b="b" l="l" r="r" t="t"/>
            <a:pathLst>
              <a:path extrusionOk="0" h="1363" w="1181">
                <a:moveTo>
                  <a:pt x="0" y="682"/>
                </a:moveTo>
                <a:lnTo>
                  <a:pt x="0" y="682"/>
                </a:lnTo>
                <a:lnTo>
                  <a:pt x="0" y="0"/>
                </a:lnTo>
                <a:lnTo>
                  <a:pt x="1181" y="682"/>
                </a:lnTo>
                <a:lnTo>
                  <a:pt x="1181" y="1363"/>
                </a:lnTo>
                <a:lnTo>
                  <a:pt x="1181" y="1360"/>
                </a:lnTo>
                <a:lnTo>
                  <a:pt x="1181" y="1363"/>
                </a:lnTo>
                <a:lnTo>
                  <a:pt x="0" y="682"/>
                </a:lnTo>
                <a:lnTo>
                  <a:pt x="0" y="682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8" name="Google Shape;58;p6"/>
          <p:cNvGrpSpPr/>
          <p:nvPr/>
        </p:nvGrpSpPr>
        <p:grpSpPr>
          <a:xfrm>
            <a:off x="-1549125" y="636046"/>
            <a:ext cx="3590698" cy="5320222"/>
            <a:chOff x="-8795677" y="-2878949"/>
            <a:chExt cx="5568700" cy="8253525"/>
          </a:xfrm>
        </p:grpSpPr>
        <p:sp>
          <p:nvSpPr>
            <p:cNvPr id="59" name="Google Shape;59;p6"/>
            <p:cNvSpPr/>
            <p:nvPr/>
          </p:nvSpPr>
          <p:spPr>
            <a:xfrm>
              <a:off x="-6734445" y="-1822008"/>
              <a:ext cx="1107583" cy="4373785"/>
            </a:xfrm>
            <a:custGeom>
              <a:rect b="b" l="l" r="r" t="t"/>
              <a:pathLst>
                <a:path extrusionOk="0" h="3722370" w="921067">
                  <a:moveTo>
                    <a:pt x="921068" y="2658428"/>
                  </a:moveTo>
                  <a:lnTo>
                    <a:pt x="921068" y="1595437"/>
                  </a:lnTo>
                  <a:lnTo>
                    <a:pt x="921068" y="531495"/>
                  </a:lnTo>
                  <a:lnTo>
                    <a:pt x="0" y="0"/>
                  </a:lnTo>
                  <a:lnTo>
                    <a:pt x="0" y="1063943"/>
                  </a:lnTo>
                  <a:lnTo>
                    <a:pt x="0" y="2126933"/>
                  </a:lnTo>
                  <a:lnTo>
                    <a:pt x="0" y="3190875"/>
                  </a:lnTo>
                  <a:lnTo>
                    <a:pt x="921068" y="37223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6"/>
            <p:cNvSpPr/>
            <p:nvPr/>
          </p:nvSpPr>
          <p:spPr>
            <a:xfrm>
              <a:off x="-7844364" y="-2878949"/>
              <a:ext cx="2216312" cy="2499145"/>
            </a:xfrm>
            <a:custGeom>
              <a:rect b="b" l="l" r="r" t="t"/>
              <a:pathLst>
                <a:path extrusionOk="0" h="2126932" w="1843087">
                  <a:moveTo>
                    <a:pt x="0" y="1063943"/>
                  </a:moveTo>
                  <a:lnTo>
                    <a:pt x="0" y="1063943"/>
                  </a:lnTo>
                  <a:lnTo>
                    <a:pt x="0" y="0"/>
                  </a:lnTo>
                  <a:lnTo>
                    <a:pt x="1843088" y="1063943"/>
                  </a:lnTo>
                  <a:lnTo>
                    <a:pt x="1843088" y="2126933"/>
                  </a:lnTo>
                  <a:lnTo>
                    <a:pt x="1842135" y="2124075"/>
                  </a:lnTo>
                  <a:lnTo>
                    <a:pt x="1842135" y="2126933"/>
                  </a:lnTo>
                  <a:lnTo>
                    <a:pt x="0" y="10639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6"/>
            <p:cNvSpPr/>
            <p:nvPr/>
          </p:nvSpPr>
          <p:spPr>
            <a:xfrm>
              <a:off x="-8795677" y="-2713724"/>
              <a:ext cx="5568700" cy="8088300"/>
            </a:xfrm>
            <a:custGeom>
              <a:rect b="b" l="l" r="r" t="t"/>
              <a:pathLst>
                <a:path extrusionOk="0" h="323532" w="222748">
                  <a:moveTo>
                    <a:pt x="222748" y="323532"/>
                  </a:moveTo>
                  <a:lnTo>
                    <a:pt x="105273" y="259085"/>
                  </a:lnTo>
                  <a:lnTo>
                    <a:pt x="106064" y="57079"/>
                  </a:ln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" name="Google Shape;62;p6"/>
          <p:cNvGrpSpPr/>
          <p:nvPr/>
        </p:nvGrpSpPr>
        <p:grpSpPr>
          <a:xfrm flipH="1">
            <a:off x="8589983" y="1057892"/>
            <a:ext cx="2009962" cy="3860412"/>
            <a:chOff x="5316400" y="-854949"/>
            <a:chExt cx="3168788" cy="6086098"/>
          </a:xfrm>
        </p:grpSpPr>
        <p:sp>
          <p:nvSpPr>
            <p:cNvPr id="63" name="Google Shape;63;p6"/>
            <p:cNvSpPr/>
            <p:nvPr/>
          </p:nvSpPr>
          <p:spPr>
            <a:xfrm>
              <a:off x="7377605" y="857364"/>
              <a:ext cx="1107583" cy="4373785"/>
            </a:xfrm>
            <a:custGeom>
              <a:rect b="b" l="l" r="r" t="t"/>
              <a:pathLst>
                <a:path extrusionOk="0" h="3722370" w="921067">
                  <a:moveTo>
                    <a:pt x="921068" y="2658428"/>
                  </a:moveTo>
                  <a:lnTo>
                    <a:pt x="921068" y="1595437"/>
                  </a:lnTo>
                  <a:lnTo>
                    <a:pt x="921068" y="531495"/>
                  </a:lnTo>
                  <a:lnTo>
                    <a:pt x="0" y="0"/>
                  </a:lnTo>
                  <a:lnTo>
                    <a:pt x="0" y="1063943"/>
                  </a:lnTo>
                  <a:lnTo>
                    <a:pt x="0" y="2126933"/>
                  </a:lnTo>
                  <a:lnTo>
                    <a:pt x="0" y="3190875"/>
                  </a:lnTo>
                  <a:lnTo>
                    <a:pt x="921068" y="37223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6"/>
            <p:cNvSpPr/>
            <p:nvPr/>
          </p:nvSpPr>
          <p:spPr>
            <a:xfrm>
              <a:off x="5316400" y="-854949"/>
              <a:ext cx="2651550" cy="4397325"/>
            </a:xfrm>
            <a:custGeom>
              <a:rect b="b" l="l" r="r" t="t"/>
              <a:pathLst>
                <a:path extrusionOk="0" h="175893" w="106062">
                  <a:moveTo>
                    <a:pt x="105299" y="175893"/>
                  </a:moveTo>
                  <a:lnTo>
                    <a:pt x="105580" y="128431"/>
                  </a:lnTo>
                  <a:lnTo>
                    <a:pt x="106062" y="57078"/>
                  </a:ln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/>
          <p:nvPr>
            <p:ph idx="1" type="subTitle"/>
          </p:nvPr>
        </p:nvSpPr>
        <p:spPr>
          <a:xfrm>
            <a:off x="5055284" y="3695224"/>
            <a:ext cx="2505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7" name="Google Shape;67;p7"/>
          <p:cNvSpPr txBox="1"/>
          <p:nvPr>
            <p:ph idx="2" type="subTitle"/>
          </p:nvPr>
        </p:nvSpPr>
        <p:spPr>
          <a:xfrm>
            <a:off x="1583300" y="3695224"/>
            <a:ext cx="2505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8" name="Google Shape;68;p7"/>
          <p:cNvSpPr txBox="1"/>
          <p:nvPr>
            <p:ph idx="3" type="subTitle"/>
          </p:nvPr>
        </p:nvSpPr>
        <p:spPr>
          <a:xfrm>
            <a:off x="5055275" y="3300725"/>
            <a:ext cx="2505600" cy="39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Anek Kannada"/>
                <a:ea typeface="Anek Kannada"/>
                <a:cs typeface="Anek Kannada"/>
                <a:sym typeface="Anek Kannad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69" name="Google Shape;69;p7"/>
          <p:cNvSpPr txBox="1"/>
          <p:nvPr>
            <p:ph idx="4" type="subTitle"/>
          </p:nvPr>
        </p:nvSpPr>
        <p:spPr>
          <a:xfrm>
            <a:off x="1583075" y="3300725"/>
            <a:ext cx="2505600" cy="39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Anek Kannada"/>
                <a:ea typeface="Anek Kannada"/>
                <a:cs typeface="Anek Kannada"/>
                <a:sym typeface="Anek Kannad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0" name="Google Shape;70;p7"/>
          <p:cNvSpPr txBox="1"/>
          <p:nvPr>
            <p:ph type="title"/>
          </p:nvPr>
        </p:nvSpPr>
        <p:spPr>
          <a:xfrm>
            <a:off x="720000" y="539500"/>
            <a:ext cx="7704000" cy="5184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71" name="Google Shape;71;p7"/>
          <p:cNvSpPr/>
          <p:nvPr/>
        </p:nvSpPr>
        <p:spPr>
          <a:xfrm>
            <a:off x="-13099" y="1328479"/>
            <a:ext cx="727643" cy="2866225"/>
          </a:xfrm>
          <a:custGeom>
            <a:rect b="b" l="l" r="r" t="t"/>
            <a:pathLst>
              <a:path extrusionOk="0" h="3722370" w="921067">
                <a:moveTo>
                  <a:pt x="921068" y="2658428"/>
                </a:moveTo>
                <a:lnTo>
                  <a:pt x="921068" y="1595437"/>
                </a:lnTo>
                <a:lnTo>
                  <a:pt x="921068" y="531495"/>
                </a:lnTo>
                <a:lnTo>
                  <a:pt x="0" y="0"/>
                </a:lnTo>
                <a:lnTo>
                  <a:pt x="0" y="1063943"/>
                </a:lnTo>
                <a:lnTo>
                  <a:pt x="0" y="2126933"/>
                </a:lnTo>
                <a:lnTo>
                  <a:pt x="0" y="3190875"/>
                </a:lnTo>
                <a:lnTo>
                  <a:pt x="921068" y="372237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7"/>
          <p:cNvSpPr/>
          <p:nvPr/>
        </p:nvSpPr>
        <p:spPr>
          <a:xfrm>
            <a:off x="-741317" y="635020"/>
            <a:ext cx="1456039" cy="1637738"/>
          </a:xfrm>
          <a:custGeom>
            <a:rect b="b" l="l" r="r" t="t"/>
            <a:pathLst>
              <a:path extrusionOk="0" h="2126932" w="1843087">
                <a:moveTo>
                  <a:pt x="0" y="1063943"/>
                </a:moveTo>
                <a:lnTo>
                  <a:pt x="0" y="1063943"/>
                </a:lnTo>
                <a:lnTo>
                  <a:pt x="0" y="0"/>
                </a:lnTo>
                <a:lnTo>
                  <a:pt x="1843088" y="1063943"/>
                </a:lnTo>
                <a:lnTo>
                  <a:pt x="1843088" y="2126933"/>
                </a:lnTo>
                <a:lnTo>
                  <a:pt x="1842135" y="2124075"/>
                </a:lnTo>
                <a:lnTo>
                  <a:pt x="1842135" y="2126933"/>
                </a:lnTo>
                <a:lnTo>
                  <a:pt x="0" y="106394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3" name="Google Shape;73;p7"/>
          <p:cNvGrpSpPr/>
          <p:nvPr/>
        </p:nvGrpSpPr>
        <p:grpSpPr>
          <a:xfrm>
            <a:off x="8414595" y="271310"/>
            <a:ext cx="2828771" cy="4332684"/>
            <a:chOff x="8414595" y="271310"/>
            <a:chExt cx="2828771" cy="4332684"/>
          </a:xfrm>
        </p:grpSpPr>
        <p:grpSp>
          <p:nvGrpSpPr>
            <p:cNvPr id="74" name="Google Shape;74;p7"/>
            <p:cNvGrpSpPr/>
            <p:nvPr/>
          </p:nvGrpSpPr>
          <p:grpSpPr>
            <a:xfrm>
              <a:off x="8414595" y="271310"/>
              <a:ext cx="2828771" cy="4332684"/>
              <a:chOff x="8414595" y="271310"/>
              <a:chExt cx="2828771" cy="4332684"/>
            </a:xfrm>
          </p:grpSpPr>
          <p:sp>
            <p:nvSpPr>
              <p:cNvPr id="75" name="Google Shape;75;p7"/>
              <p:cNvSpPr/>
              <p:nvPr/>
            </p:nvSpPr>
            <p:spPr>
              <a:xfrm>
                <a:off x="8438254" y="2498969"/>
                <a:ext cx="1402556" cy="809625"/>
              </a:xfrm>
              <a:custGeom>
                <a:rect b="b" l="l" r="r" t="t"/>
                <a:pathLst>
                  <a:path extrusionOk="0" h="680" w="1178">
                    <a:moveTo>
                      <a:pt x="590" y="680"/>
                    </a:moveTo>
                    <a:lnTo>
                      <a:pt x="1178" y="340"/>
                    </a:lnTo>
                    <a:lnTo>
                      <a:pt x="590" y="0"/>
                    </a:lnTo>
                    <a:lnTo>
                      <a:pt x="590" y="0"/>
                    </a:lnTo>
                    <a:lnTo>
                      <a:pt x="0" y="340"/>
                    </a:lnTo>
                    <a:lnTo>
                      <a:pt x="590" y="680"/>
                    </a:lnTo>
                    <a:lnTo>
                      <a:pt x="590" y="68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76;p7"/>
              <p:cNvSpPr/>
              <p:nvPr/>
            </p:nvSpPr>
            <p:spPr>
              <a:xfrm>
                <a:off x="9134770" y="271310"/>
                <a:ext cx="2108597" cy="1216819"/>
              </a:xfrm>
              <a:custGeom>
                <a:rect b="b" l="l" r="r" t="t"/>
                <a:pathLst>
                  <a:path extrusionOk="0" h="1022" w="1771">
                    <a:moveTo>
                      <a:pt x="1771" y="341"/>
                    </a:moveTo>
                    <a:lnTo>
                      <a:pt x="1180" y="0"/>
                    </a:lnTo>
                    <a:lnTo>
                      <a:pt x="1180" y="0"/>
                    </a:lnTo>
                    <a:lnTo>
                      <a:pt x="590" y="341"/>
                    </a:lnTo>
                    <a:lnTo>
                      <a:pt x="0" y="681"/>
                    </a:lnTo>
                    <a:lnTo>
                      <a:pt x="590" y="1022"/>
                    </a:lnTo>
                    <a:lnTo>
                      <a:pt x="590" y="1022"/>
                    </a:lnTo>
                    <a:lnTo>
                      <a:pt x="1180" y="681"/>
                    </a:lnTo>
                    <a:lnTo>
                      <a:pt x="590" y="341"/>
                    </a:lnTo>
                    <a:lnTo>
                      <a:pt x="1180" y="681"/>
                    </a:lnTo>
                    <a:lnTo>
                      <a:pt x="1180" y="681"/>
                    </a:lnTo>
                    <a:lnTo>
                      <a:pt x="1771" y="34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77;p7"/>
              <p:cNvSpPr/>
              <p:nvPr/>
            </p:nvSpPr>
            <p:spPr>
              <a:xfrm>
                <a:off x="8438254" y="2977600"/>
                <a:ext cx="702469" cy="812006"/>
              </a:xfrm>
              <a:custGeom>
                <a:rect b="b" l="l" r="r" t="t"/>
                <a:pathLst>
                  <a:path extrusionOk="0" h="682" w="590">
                    <a:moveTo>
                      <a:pt x="0" y="342"/>
                    </a:moveTo>
                    <a:lnTo>
                      <a:pt x="590" y="0"/>
                    </a:lnTo>
                    <a:lnTo>
                      <a:pt x="590" y="682"/>
                    </a:lnTo>
                    <a:lnTo>
                      <a:pt x="0" y="34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78;p7"/>
              <p:cNvSpPr/>
              <p:nvPr/>
            </p:nvSpPr>
            <p:spPr>
              <a:xfrm>
                <a:off x="8438254" y="3385985"/>
                <a:ext cx="702469" cy="1218009"/>
              </a:xfrm>
              <a:custGeom>
                <a:rect b="b" l="l" r="r" t="t"/>
                <a:pathLst>
                  <a:path extrusionOk="0" h="1023" w="590">
                    <a:moveTo>
                      <a:pt x="590" y="341"/>
                    </a:moveTo>
                    <a:lnTo>
                      <a:pt x="0" y="0"/>
                    </a:lnTo>
                    <a:lnTo>
                      <a:pt x="0" y="682"/>
                    </a:lnTo>
                    <a:lnTo>
                      <a:pt x="590" y="1023"/>
                    </a:lnTo>
                    <a:lnTo>
                      <a:pt x="590" y="34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79" name="Google Shape;79;p7"/>
              <p:cNvCxnSpPr/>
              <p:nvPr/>
            </p:nvCxnSpPr>
            <p:spPr>
              <a:xfrm flipH="1">
                <a:off x="9459754" y="1020213"/>
                <a:ext cx="426300" cy="243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sp>
            <p:nvSpPr>
              <p:cNvPr id="80" name="Google Shape;80;p7"/>
              <p:cNvSpPr/>
              <p:nvPr/>
            </p:nvSpPr>
            <p:spPr>
              <a:xfrm>
                <a:off x="9142814" y="1328479"/>
                <a:ext cx="727643" cy="2866225"/>
              </a:xfrm>
              <a:custGeom>
                <a:rect b="b" l="l" r="r" t="t"/>
                <a:pathLst>
                  <a:path extrusionOk="0" h="3722370" w="921067">
                    <a:moveTo>
                      <a:pt x="921068" y="2658428"/>
                    </a:moveTo>
                    <a:lnTo>
                      <a:pt x="921068" y="1595437"/>
                    </a:lnTo>
                    <a:lnTo>
                      <a:pt x="921068" y="531495"/>
                    </a:lnTo>
                    <a:lnTo>
                      <a:pt x="0" y="0"/>
                    </a:lnTo>
                    <a:lnTo>
                      <a:pt x="0" y="1063943"/>
                    </a:lnTo>
                    <a:lnTo>
                      <a:pt x="0" y="2126933"/>
                    </a:lnTo>
                    <a:lnTo>
                      <a:pt x="0" y="3190875"/>
                    </a:lnTo>
                    <a:lnTo>
                      <a:pt x="921068" y="372237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81;p7"/>
              <p:cNvSpPr/>
              <p:nvPr/>
            </p:nvSpPr>
            <p:spPr>
              <a:xfrm>
                <a:off x="8414595" y="635020"/>
                <a:ext cx="1456039" cy="1637738"/>
              </a:xfrm>
              <a:custGeom>
                <a:rect b="b" l="l" r="r" t="t"/>
                <a:pathLst>
                  <a:path extrusionOk="0" h="2126932" w="1843087">
                    <a:moveTo>
                      <a:pt x="0" y="1063943"/>
                    </a:moveTo>
                    <a:lnTo>
                      <a:pt x="0" y="1063943"/>
                    </a:lnTo>
                    <a:lnTo>
                      <a:pt x="0" y="0"/>
                    </a:lnTo>
                    <a:lnTo>
                      <a:pt x="1843088" y="1063943"/>
                    </a:lnTo>
                    <a:lnTo>
                      <a:pt x="1843088" y="2126933"/>
                    </a:lnTo>
                    <a:lnTo>
                      <a:pt x="1842135" y="2124075"/>
                    </a:lnTo>
                    <a:lnTo>
                      <a:pt x="1842135" y="2126933"/>
                    </a:lnTo>
                    <a:lnTo>
                      <a:pt x="0" y="10639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" name="Google Shape;82;p7"/>
              <p:cNvSpPr/>
              <p:nvPr/>
            </p:nvSpPr>
            <p:spPr>
              <a:xfrm>
                <a:off x="9142814" y="3379479"/>
                <a:ext cx="1455286" cy="818502"/>
              </a:xfrm>
              <a:custGeom>
                <a:rect b="b" l="l" r="r" t="t"/>
                <a:pathLst>
                  <a:path extrusionOk="0" h="1062990" w="1842134">
                    <a:moveTo>
                      <a:pt x="921068" y="1062990"/>
                    </a:moveTo>
                    <a:lnTo>
                      <a:pt x="1842135" y="531495"/>
                    </a:lnTo>
                    <a:lnTo>
                      <a:pt x="921068" y="0"/>
                    </a:lnTo>
                    <a:lnTo>
                      <a:pt x="921068" y="0"/>
                    </a:lnTo>
                    <a:lnTo>
                      <a:pt x="0" y="531495"/>
                    </a:lnTo>
                    <a:lnTo>
                      <a:pt x="921068" y="106299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Google Shape;83;p7"/>
              <p:cNvSpPr/>
              <p:nvPr/>
            </p:nvSpPr>
            <p:spPr>
              <a:xfrm>
                <a:off x="8677200" y="1214525"/>
                <a:ext cx="1351100" cy="2673100"/>
              </a:xfrm>
              <a:custGeom>
                <a:rect b="b" l="l" r="r" t="t"/>
                <a:pathLst>
                  <a:path extrusionOk="0" h="106924" w="54044">
                    <a:moveTo>
                      <a:pt x="54044" y="106924"/>
                    </a:moveTo>
                    <a:lnTo>
                      <a:pt x="34209" y="94192"/>
                    </a:lnTo>
                    <a:lnTo>
                      <a:pt x="34209" y="18561"/>
                    </a:lnTo>
                    <a:lnTo>
                      <a:pt x="0" y="0"/>
                    </a:lnTo>
                  </a:path>
                </a:pathLst>
              </a:custGeom>
              <a:noFill/>
              <a:ln cap="flat" cmpd="sng" w="9525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84" name="Google Shape;84;p7"/>
            <p:cNvCxnSpPr/>
            <p:nvPr/>
          </p:nvCxnSpPr>
          <p:spPr>
            <a:xfrm>
              <a:off x="8788297" y="3589581"/>
              <a:ext cx="0" cy="503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8"/>
          <p:cNvSpPr txBox="1"/>
          <p:nvPr>
            <p:ph type="title"/>
          </p:nvPr>
        </p:nvSpPr>
        <p:spPr>
          <a:xfrm>
            <a:off x="720000" y="539500"/>
            <a:ext cx="7704000" cy="5184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87" name="Google Shape;87;p8"/>
          <p:cNvGrpSpPr/>
          <p:nvPr/>
        </p:nvGrpSpPr>
        <p:grpSpPr>
          <a:xfrm>
            <a:off x="8563085" y="1781"/>
            <a:ext cx="1822847" cy="5139928"/>
            <a:chOff x="7958360" y="1794"/>
            <a:chExt cx="1822847" cy="5139928"/>
          </a:xfrm>
        </p:grpSpPr>
        <p:sp>
          <p:nvSpPr>
            <p:cNvPr id="88" name="Google Shape;88;p8"/>
            <p:cNvSpPr/>
            <p:nvPr/>
          </p:nvSpPr>
          <p:spPr>
            <a:xfrm>
              <a:off x="7958360" y="1794"/>
              <a:ext cx="702469" cy="3651647"/>
            </a:xfrm>
            <a:custGeom>
              <a:rect b="b" l="l" r="r" t="t"/>
              <a:pathLst>
                <a:path extrusionOk="0" h="3067" w="590">
                  <a:moveTo>
                    <a:pt x="0" y="0"/>
                  </a:moveTo>
                  <a:lnTo>
                    <a:pt x="0" y="681"/>
                  </a:lnTo>
                  <a:lnTo>
                    <a:pt x="0" y="1363"/>
                  </a:lnTo>
                  <a:lnTo>
                    <a:pt x="0" y="2045"/>
                  </a:lnTo>
                  <a:lnTo>
                    <a:pt x="0" y="2045"/>
                  </a:lnTo>
                  <a:lnTo>
                    <a:pt x="0" y="2725"/>
                  </a:lnTo>
                  <a:lnTo>
                    <a:pt x="590" y="3067"/>
                  </a:lnTo>
                  <a:lnTo>
                    <a:pt x="590" y="2385"/>
                  </a:lnTo>
                  <a:lnTo>
                    <a:pt x="590" y="1703"/>
                  </a:lnTo>
                  <a:lnTo>
                    <a:pt x="590" y="1023"/>
                  </a:lnTo>
                  <a:lnTo>
                    <a:pt x="590" y="341"/>
                  </a:lnTo>
                  <a:lnTo>
                    <a:pt x="0" y="0"/>
                  </a:lnTo>
                  <a:close/>
                  <a:moveTo>
                    <a:pt x="0" y="2046"/>
                  </a:moveTo>
                  <a:lnTo>
                    <a:pt x="0" y="2045"/>
                  </a:lnTo>
                  <a:lnTo>
                    <a:pt x="0" y="2045"/>
                  </a:lnTo>
                  <a:lnTo>
                    <a:pt x="0" y="204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8"/>
            <p:cNvSpPr/>
            <p:nvPr/>
          </p:nvSpPr>
          <p:spPr>
            <a:xfrm>
              <a:off x="7958360" y="3518900"/>
              <a:ext cx="1406128" cy="1622822"/>
            </a:xfrm>
            <a:custGeom>
              <a:rect b="b" l="l" r="r" t="t"/>
              <a:pathLst>
                <a:path extrusionOk="0" h="1363" w="1181">
                  <a:moveTo>
                    <a:pt x="0" y="682"/>
                  </a:moveTo>
                  <a:lnTo>
                    <a:pt x="0" y="682"/>
                  </a:lnTo>
                  <a:lnTo>
                    <a:pt x="0" y="0"/>
                  </a:lnTo>
                  <a:lnTo>
                    <a:pt x="1181" y="682"/>
                  </a:lnTo>
                  <a:lnTo>
                    <a:pt x="1181" y="1363"/>
                  </a:lnTo>
                  <a:lnTo>
                    <a:pt x="1181" y="1360"/>
                  </a:lnTo>
                  <a:lnTo>
                    <a:pt x="1181" y="1363"/>
                  </a:lnTo>
                  <a:lnTo>
                    <a:pt x="0" y="682"/>
                  </a:lnTo>
                  <a:lnTo>
                    <a:pt x="0" y="68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8310785" y="1794"/>
              <a:ext cx="1470422" cy="4968478"/>
            </a:xfrm>
            <a:custGeom>
              <a:rect b="b" l="l" r="r" t="t"/>
              <a:pathLst>
                <a:path extrusionOk="0" h="4173" w="1235">
                  <a:moveTo>
                    <a:pt x="0" y="0"/>
                  </a:moveTo>
                  <a:lnTo>
                    <a:pt x="0" y="3468"/>
                  </a:lnTo>
                  <a:lnTo>
                    <a:pt x="1235" y="4173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" name="Google Shape;91;p8"/>
          <p:cNvGrpSpPr/>
          <p:nvPr/>
        </p:nvGrpSpPr>
        <p:grpSpPr>
          <a:xfrm flipH="1">
            <a:off x="-660516" y="3351921"/>
            <a:ext cx="1243158" cy="1791579"/>
            <a:chOff x="8710401" y="539504"/>
            <a:chExt cx="1406128" cy="2026444"/>
          </a:xfrm>
        </p:grpSpPr>
        <p:sp>
          <p:nvSpPr>
            <p:cNvPr id="92" name="Google Shape;92;p8"/>
            <p:cNvSpPr/>
            <p:nvPr/>
          </p:nvSpPr>
          <p:spPr>
            <a:xfrm>
              <a:off x="8710401" y="539504"/>
              <a:ext cx="702469" cy="1216819"/>
            </a:xfrm>
            <a:custGeom>
              <a:rect b="b" l="l" r="r" t="t"/>
              <a:pathLst>
                <a:path extrusionOk="0" h="1022" w="590">
                  <a:moveTo>
                    <a:pt x="590" y="340"/>
                  </a:moveTo>
                  <a:lnTo>
                    <a:pt x="0" y="0"/>
                  </a:lnTo>
                  <a:lnTo>
                    <a:pt x="0" y="680"/>
                  </a:lnTo>
                  <a:lnTo>
                    <a:pt x="590" y="1022"/>
                  </a:lnTo>
                  <a:lnTo>
                    <a:pt x="590" y="34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8"/>
            <p:cNvSpPr/>
            <p:nvPr/>
          </p:nvSpPr>
          <p:spPr>
            <a:xfrm>
              <a:off x="8710401" y="1756322"/>
              <a:ext cx="1406128" cy="809625"/>
            </a:xfrm>
            <a:custGeom>
              <a:rect b="b" l="l" r="r" t="t"/>
              <a:pathLst>
                <a:path extrusionOk="0" h="680" w="1181">
                  <a:moveTo>
                    <a:pt x="590" y="680"/>
                  </a:moveTo>
                  <a:lnTo>
                    <a:pt x="1181" y="340"/>
                  </a:lnTo>
                  <a:lnTo>
                    <a:pt x="590" y="0"/>
                  </a:lnTo>
                  <a:lnTo>
                    <a:pt x="590" y="0"/>
                  </a:lnTo>
                  <a:lnTo>
                    <a:pt x="0" y="340"/>
                  </a:lnTo>
                  <a:lnTo>
                    <a:pt x="590" y="680"/>
                  </a:lnTo>
                  <a:lnTo>
                    <a:pt x="590" y="6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8"/>
            <p:cNvSpPr/>
            <p:nvPr/>
          </p:nvSpPr>
          <p:spPr>
            <a:xfrm>
              <a:off x="9058063" y="1147913"/>
              <a:ext cx="647700" cy="1047750"/>
            </a:xfrm>
            <a:custGeom>
              <a:rect b="b" l="l" r="r" t="t"/>
              <a:pathLst>
                <a:path extrusionOk="0" h="880" w="544">
                  <a:moveTo>
                    <a:pt x="178" y="880"/>
                  </a:moveTo>
                  <a:lnTo>
                    <a:pt x="544" y="651"/>
                  </a:lnTo>
                  <a:lnTo>
                    <a:pt x="544" y="329"/>
                  </a:ln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5">
  <p:cSld name="TITLE_ONLY_2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 txBox="1"/>
          <p:nvPr>
            <p:ph type="title"/>
          </p:nvPr>
        </p:nvSpPr>
        <p:spPr>
          <a:xfrm>
            <a:off x="720000" y="539500"/>
            <a:ext cx="7704000" cy="5184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97" name="Google Shape;97;p9"/>
          <p:cNvGrpSpPr/>
          <p:nvPr/>
        </p:nvGrpSpPr>
        <p:grpSpPr>
          <a:xfrm flipH="1" rot="5400000">
            <a:off x="929835" y="1849494"/>
            <a:ext cx="1822847" cy="5139928"/>
            <a:chOff x="7958360" y="1794"/>
            <a:chExt cx="1822847" cy="5139928"/>
          </a:xfrm>
        </p:grpSpPr>
        <p:sp>
          <p:nvSpPr>
            <p:cNvPr id="98" name="Google Shape;98;p9"/>
            <p:cNvSpPr/>
            <p:nvPr/>
          </p:nvSpPr>
          <p:spPr>
            <a:xfrm>
              <a:off x="7958360" y="1794"/>
              <a:ext cx="702469" cy="3651647"/>
            </a:xfrm>
            <a:custGeom>
              <a:rect b="b" l="l" r="r" t="t"/>
              <a:pathLst>
                <a:path extrusionOk="0" h="3067" w="590">
                  <a:moveTo>
                    <a:pt x="0" y="0"/>
                  </a:moveTo>
                  <a:lnTo>
                    <a:pt x="0" y="681"/>
                  </a:lnTo>
                  <a:lnTo>
                    <a:pt x="0" y="1363"/>
                  </a:lnTo>
                  <a:lnTo>
                    <a:pt x="0" y="2045"/>
                  </a:lnTo>
                  <a:lnTo>
                    <a:pt x="0" y="2045"/>
                  </a:lnTo>
                  <a:lnTo>
                    <a:pt x="0" y="2725"/>
                  </a:lnTo>
                  <a:lnTo>
                    <a:pt x="590" y="3067"/>
                  </a:lnTo>
                  <a:lnTo>
                    <a:pt x="590" y="2385"/>
                  </a:lnTo>
                  <a:lnTo>
                    <a:pt x="590" y="1703"/>
                  </a:lnTo>
                  <a:lnTo>
                    <a:pt x="590" y="1023"/>
                  </a:lnTo>
                  <a:lnTo>
                    <a:pt x="590" y="341"/>
                  </a:lnTo>
                  <a:lnTo>
                    <a:pt x="0" y="0"/>
                  </a:lnTo>
                  <a:close/>
                  <a:moveTo>
                    <a:pt x="0" y="2046"/>
                  </a:moveTo>
                  <a:lnTo>
                    <a:pt x="0" y="2045"/>
                  </a:lnTo>
                  <a:lnTo>
                    <a:pt x="0" y="2045"/>
                  </a:lnTo>
                  <a:lnTo>
                    <a:pt x="0" y="204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9"/>
            <p:cNvSpPr/>
            <p:nvPr/>
          </p:nvSpPr>
          <p:spPr>
            <a:xfrm>
              <a:off x="7958360" y="3518900"/>
              <a:ext cx="1406128" cy="1622822"/>
            </a:xfrm>
            <a:custGeom>
              <a:rect b="b" l="l" r="r" t="t"/>
              <a:pathLst>
                <a:path extrusionOk="0" h="1363" w="1181">
                  <a:moveTo>
                    <a:pt x="0" y="682"/>
                  </a:moveTo>
                  <a:lnTo>
                    <a:pt x="0" y="682"/>
                  </a:lnTo>
                  <a:lnTo>
                    <a:pt x="0" y="0"/>
                  </a:lnTo>
                  <a:lnTo>
                    <a:pt x="1181" y="682"/>
                  </a:lnTo>
                  <a:lnTo>
                    <a:pt x="1181" y="1363"/>
                  </a:lnTo>
                  <a:lnTo>
                    <a:pt x="1181" y="1360"/>
                  </a:lnTo>
                  <a:lnTo>
                    <a:pt x="1181" y="1363"/>
                  </a:lnTo>
                  <a:lnTo>
                    <a:pt x="0" y="682"/>
                  </a:lnTo>
                  <a:lnTo>
                    <a:pt x="0" y="68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9"/>
            <p:cNvSpPr/>
            <p:nvPr/>
          </p:nvSpPr>
          <p:spPr>
            <a:xfrm>
              <a:off x="8310785" y="1794"/>
              <a:ext cx="1470422" cy="4968478"/>
            </a:xfrm>
            <a:custGeom>
              <a:rect b="b" l="l" r="r" t="t"/>
              <a:pathLst>
                <a:path extrusionOk="0" h="4173" w="1235">
                  <a:moveTo>
                    <a:pt x="0" y="0"/>
                  </a:moveTo>
                  <a:lnTo>
                    <a:pt x="0" y="3468"/>
                  </a:lnTo>
                  <a:lnTo>
                    <a:pt x="1235" y="4173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" name="Google Shape;101;p9"/>
          <p:cNvGrpSpPr/>
          <p:nvPr/>
        </p:nvGrpSpPr>
        <p:grpSpPr>
          <a:xfrm>
            <a:off x="4572569" y="-86691"/>
            <a:ext cx="5139928" cy="1822847"/>
            <a:chOff x="4572569" y="-86691"/>
            <a:chExt cx="5139928" cy="1822847"/>
          </a:xfrm>
        </p:grpSpPr>
        <p:sp>
          <p:nvSpPr>
            <p:cNvPr id="102" name="Google Shape;102;p9"/>
            <p:cNvSpPr/>
            <p:nvPr/>
          </p:nvSpPr>
          <p:spPr>
            <a:xfrm flipH="1" rot="-5400000">
              <a:off x="8198022" y="-195037"/>
              <a:ext cx="1406128" cy="1622822"/>
            </a:xfrm>
            <a:custGeom>
              <a:rect b="b" l="l" r="r" t="t"/>
              <a:pathLst>
                <a:path extrusionOk="0" h="1363" w="1181">
                  <a:moveTo>
                    <a:pt x="0" y="682"/>
                  </a:moveTo>
                  <a:lnTo>
                    <a:pt x="0" y="682"/>
                  </a:lnTo>
                  <a:lnTo>
                    <a:pt x="0" y="0"/>
                  </a:lnTo>
                  <a:lnTo>
                    <a:pt x="1181" y="682"/>
                  </a:lnTo>
                  <a:lnTo>
                    <a:pt x="1181" y="1363"/>
                  </a:lnTo>
                  <a:lnTo>
                    <a:pt x="1181" y="1360"/>
                  </a:lnTo>
                  <a:lnTo>
                    <a:pt x="1181" y="1363"/>
                  </a:lnTo>
                  <a:lnTo>
                    <a:pt x="0" y="682"/>
                  </a:lnTo>
                  <a:lnTo>
                    <a:pt x="0" y="68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9"/>
            <p:cNvSpPr/>
            <p:nvPr/>
          </p:nvSpPr>
          <p:spPr>
            <a:xfrm flipH="1" rot="-5400000">
              <a:off x="6321597" y="-1483294"/>
              <a:ext cx="1470422" cy="4968478"/>
            </a:xfrm>
            <a:custGeom>
              <a:rect b="b" l="l" r="r" t="t"/>
              <a:pathLst>
                <a:path extrusionOk="0" h="4173" w="1235">
                  <a:moveTo>
                    <a:pt x="0" y="0"/>
                  </a:moveTo>
                  <a:lnTo>
                    <a:pt x="0" y="3468"/>
                  </a:lnTo>
                  <a:lnTo>
                    <a:pt x="1235" y="4173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6">
  <p:cSld name="TITLE_ONLY_2_2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0"/>
          <p:cNvSpPr txBox="1"/>
          <p:nvPr>
            <p:ph type="title"/>
          </p:nvPr>
        </p:nvSpPr>
        <p:spPr>
          <a:xfrm>
            <a:off x="720000" y="539500"/>
            <a:ext cx="7704000" cy="5184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106" name="Google Shape;106;p10"/>
          <p:cNvGrpSpPr/>
          <p:nvPr/>
        </p:nvGrpSpPr>
        <p:grpSpPr>
          <a:xfrm flipH="1" rot="10800000">
            <a:off x="10" y="-668806"/>
            <a:ext cx="1822847" cy="5139928"/>
            <a:chOff x="7958360" y="1794"/>
            <a:chExt cx="1822847" cy="5139928"/>
          </a:xfrm>
        </p:grpSpPr>
        <p:sp>
          <p:nvSpPr>
            <p:cNvPr id="107" name="Google Shape;107;p10"/>
            <p:cNvSpPr/>
            <p:nvPr/>
          </p:nvSpPr>
          <p:spPr>
            <a:xfrm>
              <a:off x="7958360" y="1794"/>
              <a:ext cx="702469" cy="3651647"/>
            </a:xfrm>
            <a:custGeom>
              <a:rect b="b" l="l" r="r" t="t"/>
              <a:pathLst>
                <a:path extrusionOk="0" h="3067" w="590">
                  <a:moveTo>
                    <a:pt x="0" y="0"/>
                  </a:moveTo>
                  <a:lnTo>
                    <a:pt x="0" y="681"/>
                  </a:lnTo>
                  <a:lnTo>
                    <a:pt x="0" y="1363"/>
                  </a:lnTo>
                  <a:lnTo>
                    <a:pt x="0" y="2045"/>
                  </a:lnTo>
                  <a:lnTo>
                    <a:pt x="0" y="2045"/>
                  </a:lnTo>
                  <a:lnTo>
                    <a:pt x="0" y="2725"/>
                  </a:lnTo>
                  <a:lnTo>
                    <a:pt x="590" y="3067"/>
                  </a:lnTo>
                  <a:lnTo>
                    <a:pt x="590" y="2385"/>
                  </a:lnTo>
                  <a:lnTo>
                    <a:pt x="590" y="1703"/>
                  </a:lnTo>
                  <a:lnTo>
                    <a:pt x="590" y="1023"/>
                  </a:lnTo>
                  <a:lnTo>
                    <a:pt x="590" y="341"/>
                  </a:lnTo>
                  <a:lnTo>
                    <a:pt x="0" y="0"/>
                  </a:lnTo>
                  <a:close/>
                  <a:moveTo>
                    <a:pt x="0" y="2046"/>
                  </a:moveTo>
                  <a:lnTo>
                    <a:pt x="0" y="2045"/>
                  </a:lnTo>
                  <a:lnTo>
                    <a:pt x="0" y="2045"/>
                  </a:lnTo>
                  <a:lnTo>
                    <a:pt x="0" y="204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10"/>
            <p:cNvSpPr/>
            <p:nvPr/>
          </p:nvSpPr>
          <p:spPr>
            <a:xfrm>
              <a:off x="7958360" y="3518900"/>
              <a:ext cx="1406128" cy="1622822"/>
            </a:xfrm>
            <a:custGeom>
              <a:rect b="b" l="l" r="r" t="t"/>
              <a:pathLst>
                <a:path extrusionOk="0" h="1363" w="1181">
                  <a:moveTo>
                    <a:pt x="0" y="682"/>
                  </a:moveTo>
                  <a:lnTo>
                    <a:pt x="0" y="682"/>
                  </a:lnTo>
                  <a:lnTo>
                    <a:pt x="0" y="0"/>
                  </a:lnTo>
                  <a:lnTo>
                    <a:pt x="1181" y="682"/>
                  </a:lnTo>
                  <a:lnTo>
                    <a:pt x="1181" y="1363"/>
                  </a:lnTo>
                  <a:lnTo>
                    <a:pt x="1181" y="1360"/>
                  </a:lnTo>
                  <a:lnTo>
                    <a:pt x="1181" y="1363"/>
                  </a:lnTo>
                  <a:lnTo>
                    <a:pt x="0" y="682"/>
                  </a:lnTo>
                  <a:lnTo>
                    <a:pt x="0" y="68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10"/>
            <p:cNvSpPr/>
            <p:nvPr/>
          </p:nvSpPr>
          <p:spPr>
            <a:xfrm>
              <a:off x="8310785" y="1794"/>
              <a:ext cx="1470422" cy="4968478"/>
            </a:xfrm>
            <a:custGeom>
              <a:rect b="b" l="l" r="r" t="t"/>
              <a:pathLst>
                <a:path extrusionOk="0" h="4173" w="1235">
                  <a:moveTo>
                    <a:pt x="0" y="0"/>
                  </a:moveTo>
                  <a:lnTo>
                    <a:pt x="0" y="3468"/>
                  </a:lnTo>
                  <a:lnTo>
                    <a:pt x="1235" y="4173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" name="Google Shape;110;p10"/>
          <p:cNvGrpSpPr/>
          <p:nvPr/>
        </p:nvGrpSpPr>
        <p:grpSpPr>
          <a:xfrm>
            <a:off x="8430785" y="-364475"/>
            <a:ext cx="1822840" cy="4968472"/>
            <a:chOff x="6786585" y="-364475"/>
            <a:chExt cx="1822840" cy="4968472"/>
          </a:xfrm>
        </p:grpSpPr>
        <p:sp>
          <p:nvSpPr>
            <p:cNvPr id="111" name="Google Shape;111;p10"/>
            <p:cNvSpPr/>
            <p:nvPr/>
          </p:nvSpPr>
          <p:spPr>
            <a:xfrm flipH="1" rot="10800000">
              <a:off x="6786585" y="952350"/>
              <a:ext cx="702469" cy="3651647"/>
            </a:xfrm>
            <a:custGeom>
              <a:rect b="b" l="l" r="r" t="t"/>
              <a:pathLst>
                <a:path extrusionOk="0" h="3067" w="590">
                  <a:moveTo>
                    <a:pt x="0" y="0"/>
                  </a:moveTo>
                  <a:lnTo>
                    <a:pt x="0" y="681"/>
                  </a:lnTo>
                  <a:lnTo>
                    <a:pt x="0" y="1363"/>
                  </a:lnTo>
                  <a:lnTo>
                    <a:pt x="0" y="2045"/>
                  </a:lnTo>
                  <a:lnTo>
                    <a:pt x="0" y="2045"/>
                  </a:lnTo>
                  <a:lnTo>
                    <a:pt x="0" y="2725"/>
                  </a:lnTo>
                  <a:lnTo>
                    <a:pt x="590" y="3067"/>
                  </a:lnTo>
                  <a:lnTo>
                    <a:pt x="590" y="2385"/>
                  </a:lnTo>
                  <a:lnTo>
                    <a:pt x="590" y="1703"/>
                  </a:lnTo>
                  <a:lnTo>
                    <a:pt x="590" y="1023"/>
                  </a:lnTo>
                  <a:lnTo>
                    <a:pt x="590" y="341"/>
                  </a:lnTo>
                  <a:lnTo>
                    <a:pt x="0" y="0"/>
                  </a:lnTo>
                  <a:close/>
                  <a:moveTo>
                    <a:pt x="0" y="2046"/>
                  </a:moveTo>
                  <a:lnTo>
                    <a:pt x="0" y="2045"/>
                  </a:lnTo>
                  <a:lnTo>
                    <a:pt x="0" y="2045"/>
                  </a:lnTo>
                  <a:lnTo>
                    <a:pt x="0" y="204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10"/>
            <p:cNvSpPr/>
            <p:nvPr/>
          </p:nvSpPr>
          <p:spPr>
            <a:xfrm>
              <a:off x="7137625" y="-364475"/>
              <a:ext cx="1471800" cy="4476550"/>
            </a:xfrm>
            <a:custGeom>
              <a:rect b="b" l="l" r="r" t="t"/>
              <a:pathLst>
                <a:path extrusionOk="0" h="179062" w="58872">
                  <a:moveTo>
                    <a:pt x="0" y="179062"/>
                  </a:moveTo>
                  <a:lnTo>
                    <a:pt x="55" y="33575"/>
                  </a:lnTo>
                  <a:lnTo>
                    <a:pt x="58872" y="0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rker Grotesque Black"/>
              <a:buNone/>
              <a:defRPr sz="3500">
                <a:solidFill>
                  <a:schemeClr val="dk1"/>
                </a:solidFill>
                <a:latin typeface="Darker Grotesque Black"/>
                <a:ea typeface="Darker Grotesque Black"/>
                <a:cs typeface="Darker Grotesque Black"/>
                <a:sym typeface="Darker Grotesque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rker Grotesque Black"/>
              <a:buNone/>
              <a:defRPr sz="3500">
                <a:solidFill>
                  <a:schemeClr val="dk1"/>
                </a:solidFill>
                <a:latin typeface="Darker Grotesque Black"/>
                <a:ea typeface="Darker Grotesque Black"/>
                <a:cs typeface="Darker Grotesque Black"/>
                <a:sym typeface="Darker Grotesque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rker Grotesque Black"/>
              <a:buNone/>
              <a:defRPr sz="3500">
                <a:solidFill>
                  <a:schemeClr val="dk1"/>
                </a:solidFill>
                <a:latin typeface="Darker Grotesque Black"/>
                <a:ea typeface="Darker Grotesque Black"/>
                <a:cs typeface="Darker Grotesque Black"/>
                <a:sym typeface="Darker Grotesque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rker Grotesque Black"/>
              <a:buNone/>
              <a:defRPr sz="3500">
                <a:solidFill>
                  <a:schemeClr val="dk1"/>
                </a:solidFill>
                <a:latin typeface="Darker Grotesque Black"/>
                <a:ea typeface="Darker Grotesque Black"/>
                <a:cs typeface="Darker Grotesque Black"/>
                <a:sym typeface="Darker Grotesque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rker Grotesque Black"/>
              <a:buNone/>
              <a:defRPr sz="3500">
                <a:solidFill>
                  <a:schemeClr val="dk1"/>
                </a:solidFill>
                <a:latin typeface="Darker Grotesque Black"/>
                <a:ea typeface="Darker Grotesque Black"/>
                <a:cs typeface="Darker Grotesque Black"/>
                <a:sym typeface="Darker Grotesque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rker Grotesque Black"/>
              <a:buNone/>
              <a:defRPr sz="3500">
                <a:solidFill>
                  <a:schemeClr val="dk1"/>
                </a:solidFill>
                <a:latin typeface="Darker Grotesque Black"/>
                <a:ea typeface="Darker Grotesque Black"/>
                <a:cs typeface="Darker Grotesque Black"/>
                <a:sym typeface="Darker Grotesque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rker Grotesque Black"/>
              <a:buNone/>
              <a:defRPr sz="3500">
                <a:solidFill>
                  <a:schemeClr val="dk1"/>
                </a:solidFill>
                <a:latin typeface="Darker Grotesque Black"/>
                <a:ea typeface="Darker Grotesque Black"/>
                <a:cs typeface="Darker Grotesque Black"/>
                <a:sym typeface="Darker Grotesque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rker Grotesque Black"/>
              <a:buNone/>
              <a:defRPr sz="3500">
                <a:solidFill>
                  <a:schemeClr val="dk1"/>
                </a:solidFill>
                <a:latin typeface="Darker Grotesque Black"/>
                <a:ea typeface="Darker Grotesque Black"/>
                <a:cs typeface="Darker Grotesque Black"/>
                <a:sym typeface="Darker Grotesque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rker Grotesque Black"/>
              <a:buNone/>
              <a:defRPr sz="3500">
                <a:solidFill>
                  <a:schemeClr val="dk1"/>
                </a:solidFill>
                <a:latin typeface="Darker Grotesque Black"/>
                <a:ea typeface="Darker Grotesque Black"/>
                <a:cs typeface="Darker Grotesque Black"/>
                <a:sym typeface="Darker Grotesque Black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Char char="●"/>
              <a:defRPr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1pPr>
            <a:lvl2pPr indent="-317500" lvl="1" marL="914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Char char="○"/>
              <a:defRPr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2pPr>
            <a:lvl3pPr indent="-317500" lvl="2" marL="1371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Char char="■"/>
              <a:defRPr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3pPr>
            <a:lvl4pPr indent="-317500" lvl="3" marL="1828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Char char="●"/>
              <a:defRPr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4pPr>
            <a:lvl5pPr indent="-317500" lvl="4" marL="22860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Char char="○"/>
              <a:defRPr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5pPr>
            <a:lvl6pPr indent="-317500" lvl="5" marL="2743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Char char="■"/>
              <a:defRPr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6pPr>
            <a:lvl7pPr indent="-317500" lvl="6" marL="3200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Char char="●"/>
              <a:defRPr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7pPr>
            <a:lvl8pPr indent="-317500" lvl="7" marL="3657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Kannada Medium"/>
              <a:buChar char="○"/>
              <a:defRPr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8pPr>
            <a:lvl9pPr indent="-317500" lvl="8" marL="411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nek Kannada Medium"/>
              <a:buChar char="■"/>
              <a:defRPr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449">
          <p15:clr>
            <a:srgbClr val="EA4335"/>
          </p15:clr>
        </p15:guide>
        <p15:guide id="2" pos="5311">
          <p15:clr>
            <a:srgbClr val="EA4335"/>
          </p15:clr>
        </p15:guide>
        <p15:guide id="3" orient="horz" pos="340">
          <p15:clr>
            <a:srgbClr val="EA4335"/>
          </p15:clr>
        </p15:guide>
        <p15:guide id="4" orient="horz" pos="290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Relationship Id="rId4" Type="http://schemas.openxmlformats.org/officeDocument/2006/relationships/image" Target="../media/image6.png"/><Relationship Id="rId5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Relationship Id="rId4" Type="http://schemas.openxmlformats.org/officeDocument/2006/relationships/image" Target="../media/image15.png"/><Relationship Id="rId5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drive.google.com/file/d/1aB6TA6-hQdSVXXrkT-Y1g_N8WoKl45nh/view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13.png"/><Relationship Id="rId5" Type="http://schemas.openxmlformats.org/officeDocument/2006/relationships/image" Target="../media/image2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16.png"/><Relationship Id="rId5" Type="http://schemas.openxmlformats.org/officeDocument/2006/relationships/image" Target="../media/image8.png"/><Relationship Id="rId6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8"/>
          <p:cNvSpPr txBox="1"/>
          <p:nvPr>
            <p:ph type="ctrTitle"/>
          </p:nvPr>
        </p:nvSpPr>
        <p:spPr>
          <a:xfrm>
            <a:off x="1396950" y="1185050"/>
            <a:ext cx="6350100" cy="170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100">
              <a:solidFill>
                <a:schemeClr val="accen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38"/>
          <p:cNvSpPr txBox="1"/>
          <p:nvPr>
            <p:ph idx="1" type="subTitle"/>
          </p:nvPr>
        </p:nvSpPr>
        <p:spPr>
          <a:xfrm>
            <a:off x="2307600" y="3235425"/>
            <a:ext cx="4528800" cy="4758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</a:rPr>
              <a:t>Fase 4</a:t>
            </a:r>
            <a:endParaRPr>
              <a:solidFill>
                <a:schemeClr val="accent4"/>
              </a:solidFill>
            </a:endParaRPr>
          </a:p>
        </p:txBody>
      </p:sp>
      <p:pic>
        <p:nvPicPr>
          <p:cNvPr id="372" name="Google Shape;372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3826" y="1721986"/>
            <a:ext cx="6296351" cy="116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47"/>
          <p:cNvSpPr txBox="1"/>
          <p:nvPr>
            <p:ph type="title"/>
          </p:nvPr>
        </p:nvSpPr>
        <p:spPr>
          <a:xfrm>
            <a:off x="720000" y="539500"/>
            <a:ext cx="7704000" cy="5184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Lovable versie 2</a:t>
            </a:r>
            <a:endParaRPr/>
          </a:p>
        </p:txBody>
      </p:sp>
      <p:sp>
        <p:nvSpPr>
          <p:cNvPr id="507" name="Google Shape;507;p47"/>
          <p:cNvSpPr txBox="1"/>
          <p:nvPr>
            <p:ph idx="1" type="body"/>
          </p:nvPr>
        </p:nvSpPr>
        <p:spPr>
          <a:xfrm>
            <a:off x="720000" y="1333051"/>
            <a:ext cx="7704000" cy="3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08" name="Google Shape;508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1379" y="1110725"/>
            <a:ext cx="2185521" cy="4076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55352" y="1110725"/>
            <a:ext cx="2273924" cy="407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Google Shape;510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47730" y="1067024"/>
            <a:ext cx="2232245" cy="4076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48"/>
          <p:cNvSpPr txBox="1"/>
          <p:nvPr>
            <p:ph type="title"/>
          </p:nvPr>
        </p:nvSpPr>
        <p:spPr>
          <a:xfrm>
            <a:off x="720000" y="539500"/>
            <a:ext cx="7704000" cy="5184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Lovable versie 2</a:t>
            </a:r>
            <a:endParaRPr/>
          </a:p>
        </p:txBody>
      </p:sp>
      <p:sp>
        <p:nvSpPr>
          <p:cNvPr id="516" name="Google Shape;516;p48"/>
          <p:cNvSpPr txBox="1"/>
          <p:nvPr>
            <p:ph idx="1" type="body"/>
          </p:nvPr>
        </p:nvSpPr>
        <p:spPr>
          <a:xfrm>
            <a:off x="720000" y="1333051"/>
            <a:ext cx="7704000" cy="3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17" name="Google Shape;517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925" y="1212550"/>
            <a:ext cx="2129225" cy="3877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8" name="Google Shape;518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26839" y="1212550"/>
            <a:ext cx="2129236" cy="3818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9" name="Google Shape;519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48775" y="1212550"/>
            <a:ext cx="2129225" cy="3891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49"/>
          <p:cNvSpPr txBox="1"/>
          <p:nvPr>
            <p:ph idx="1" type="subTitle"/>
          </p:nvPr>
        </p:nvSpPr>
        <p:spPr>
          <a:xfrm>
            <a:off x="713225" y="3279425"/>
            <a:ext cx="5067600" cy="37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5" name="Google Shape;525;p49"/>
          <p:cNvSpPr txBox="1"/>
          <p:nvPr>
            <p:ph type="title"/>
          </p:nvPr>
        </p:nvSpPr>
        <p:spPr>
          <a:xfrm>
            <a:off x="713225" y="2249750"/>
            <a:ext cx="5513100" cy="84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Conclusies test 1</a:t>
            </a:r>
            <a:endParaRPr/>
          </a:p>
        </p:txBody>
      </p:sp>
      <p:sp>
        <p:nvSpPr>
          <p:cNvPr id="526" name="Google Shape;526;p49"/>
          <p:cNvSpPr txBox="1"/>
          <p:nvPr>
            <p:ph idx="2" type="title"/>
          </p:nvPr>
        </p:nvSpPr>
        <p:spPr>
          <a:xfrm>
            <a:off x="827550" y="1080975"/>
            <a:ext cx="14694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cxnSp>
        <p:nvCxnSpPr>
          <p:cNvPr id="527" name="Google Shape;527;p49"/>
          <p:cNvCxnSpPr>
            <a:stCxn id="526" idx="3"/>
          </p:cNvCxnSpPr>
          <p:nvPr/>
        </p:nvCxnSpPr>
        <p:spPr>
          <a:xfrm>
            <a:off x="2296950" y="1501875"/>
            <a:ext cx="32415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528" name="Google Shape;528;p49"/>
          <p:cNvGrpSpPr/>
          <p:nvPr/>
        </p:nvGrpSpPr>
        <p:grpSpPr>
          <a:xfrm>
            <a:off x="6373445" y="405410"/>
            <a:ext cx="3508772" cy="4332684"/>
            <a:chOff x="-5" y="813197"/>
            <a:chExt cx="3508772" cy="4332684"/>
          </a:xfrm>
        </p:grpSpPr>
        <p:sp>
          <p:nvSpPr>
            <p:cNvPr id="529" name="Google Shape;529;p49"/>
            <p:cNvSpPr/>
            <p:nvPr/>
          </p:nvSpPr>
          <p:spPr>
            <a:xfrm>
              <a:off x="703654" y="3040856"/>
              <a:ext cx="1402556" cy="809625"/>
            </a:xfrm>
            <a:custGeom>
              <a:rect b="b" l="l" r="r" t="t"/>
              <a:pathLst>
                <a:path extrusionOk="0" h="680" w="1178">
                  <a:moveTo>
                    <a:pt x="590" y="680"/>
                  </a:moveTo>
                  <a:lnTo>
                    <a:pt x="1178" y="340"/>
                  </a:lnTo>
                  <a:lnTo>
                    <a:pt x="590" y="0"/>
                  </a:lnTo>
                  <a:lnTo>
                    <a:pt x="590" y="0"/>
                  </a:lnTo>
                  <a:lnTo>
                    <a:pt x="0" y="340"/>
                  </a:lnTo>
                  <a:lnTo>
                    <a:pt x="590" y="680"/>
                  </a:lnTo>
                  <a:lnTo>
                    <a:pt x="590" y="68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530;p49"/>
            <p:cNvSpPr/>
            <p:nvPr/>
          </p:nvSpPr>
          <p:spPr>
            <a:xfrm>
              <a:off x="1400170" y="813197"/>
              <a:ext cx="2108597" cy="1216819"/>
            </a:xfrm>
            <a:custGeom>
              <a:rect b="b" l="l" r="r" t="t"/>
              <a:pathLst>
                <a:path extrusionOk="0" h="1022" w="1771">
                  <a:moveTo>
                    <a:pt x="1771" y="341"/>
                  </a:moveTo>
                  <a:lnTo>
                    <a:pt x="1180" y="0"/>
                  </a:lnTo>
                  <a:lnTo>
                    <a:pt x="1180" y="0"/>
                  </a:lnTo>
                  <a:lnTo>
                    <a:pt x="590" y="341"/>
                  </a:lnTo>
                  <a:lnTo>
                    <a:pt x="0" y="681"/>
                  </a:lnTo>
                  <a:lnTo>
                    <a:pt x="590" y="1022"/>
                  </a:lnTo>
                  <a:lnTo>
                    <a:pt x="590" y="1022"/>
                  </a:lnTo>
                  <a:lnTo>
                    <a:pt x="1180" y="681"/>
                  </a:lnTo>
                  <a:lnTo>
                    <a:pt x="590" y="341"/>
                  </a:lnTo>
                  <a:lnTo>
                    <a:pt x="1180" y="681"/>
                  </a:lnTo>
                  <a:lnTo>
                    <a:pt x="1180" y="681"/>
                  </a:lnTo>
                  <a:lnTo>
                    <a:pt x="1771" y="34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531;p49"/>
            <p:cNvSpPr/>
            <p:nvPr/>
          </p:nvSpPr>
          <p:spPr>
            <a:xfrm>
              <a:off x="703654" y="3519488"/>
              <a:ext cx="702469" cy="812006"/>
            </a:xfrm>
            <a:custGeom>
              <a:rect b="b" l="l" r="r" t="t"/>
              <a:pathLst>
                <a:path extrusionOk="0" h="682" w="590">
                  <a:moveTo>
                    <a:pt x="0" y="342"/>
                  </a:moveTo>
                  <a:lnTo>
                    <a:pt x="590" y="0"/>
                  </a:lnTo>
                  <a:lnTo>
                    <a:pt x="590" y="682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Google Shape;532;p49"/>
            <p:cNvSpPr/>
            <p:nvPr/>
          </p:nvSpPr>
          <p:spPr>
            <a:xfrm>
              <a:off x="-5" y="1620441"/>
              <a:ext cx="703659" cy="1825228"/>
            </a:xfrm>
            <a:custGeom>
              <a:rect b="b" l="l" r="r" t="t"/>
              <a:pathLst>
                <a:path extrusionOk="0" h="1533" w="591">
                  <a:moveTo>
                    <a:pt x="591" y="340"/>
                  </a:moveTo>
                  <a:lnTo>
                    <a:pt x="0" y="0"/>
                  </a:lnTo>
                  <a:lnTo>
                    <a:pt x="0" y="1193"/>
                  </a:lnTo>
                  <a:lnTo>
                    <a:pt x="591" y="1533"/>
                  </a:lnTo>
                  <a:lnTo>
                    <a:pt x="591" y="34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" name="Google Shape;533;p49"/>
            <p:cNvSpPr/>
            <p:nvPr/>
          </p:nvSpPr>
          <p:spPr>
            <a:xfrm>
              <a:off x="703654" y="3927872"/>
              <a:ext cx="702469" cy="1218009"/>
            </a:xfrm>
            <a:custGeom>
              <a:rect b="b" l="l" r="r" t="t"/>
              <a:pathLst>
                <a:path extrusionOk="0" h="1023" w="590">
                  <a:moveTo>
                    <a:pt x="590" y="341"/>
                  </a:moveTo>
                  <a:lnTo>
                    <a:pt x="0" y="0"/>
                  </a:lnTo>
                  <a:lnTo>
                    <a:pt x="0" y="682"/>
                  </a:lnTo>
                  <a:lnTo>
                    <a:pt x="590" y="1023"/>
                  </a:lnTo>
                  <a:lnTo>
                    <a:pt x="590" y="34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34" name="Google Shape;534;p49"/>
            <p:cNvCxnSpPr/>
            <p:nvPr/>
          </p:nvCxnSpPr>
          <p:spPr>
            <a:xfrm flipH="1">
              <a:off x="1725154" y="1562100"/>
              <a:ext cx="426300" cy="2430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535" name="Google Shape;535;p49"/>
            <p:cNvCxnSpPr/>
            <p:nvPr/>
          </p:nvCxnSpPr>
          <p:spPr>
            <a:xfrm>
              <a:off x="1053697" y="4131469"/>
              <a:ext cx="0" cy="503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536" name="Google Shape;536;p49"/>
            <p:cNvCxnSpPr/>
            <p:nvPr/>
          </p:nvCxnSpPr>
          <p:spPr>
            <a:xfrm rot="10800000">
              <a:off x="385757" y="2253713"/>
              <a:ext cx="0" cy="10086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537" name="Google Shape;537;p49"/>
            <p:cNvSpPr/>
            <p:nvPr/>
          </p:nvSpPr>
          <p:spPr>
            <a:xfrm>
              <a:off x="1408214" y="1870367"/>
              <a:ext cx="727643" cy="2866225"/>
            </a:xfrm>
            <a:custGeom>
              <a:rect b="b" l="l" r="r" t="t"/>
              <a:pathLst>
                <a:path extrusionOk="0" h="3722370" w="921067">
                  <a:moveTo>
                    <a:pt x="921068" y="2658428"/>
                  </a:moveTo>
                  <a:lnTo>
                    <a:pt x="921068" y="1595437"/>
                  </a:lnTo>
                  <a:lnTo>
                    <a:pt x="921068" y="531495"/>
                  </a:lnTo>
                  <a:lnTo>
                    <a:pt x="0" y="0"/>
                  </a:lnTo>
                  <a:lnTo>
                    <a:pt x="0" y="1063943"/>
                  </a:lnTo>
                  <a:lnTo>
                    <a:pt x="0" y="2126933"/>
                  </a:lnTo>
                  <a:lnTo>
                    <a:pt x="0" y="3190875"/>
                  </a:lnTo>
                  <a:lnTo>
                    <a:pt x="921068" y="37223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538;p49"/>
            <p:cNvSpPr/>
            <p:nvPr/>
          </p:nvSpPr>
          <p:spPr>
            <a:xfrm>
              <a:off x="679995" y="1176907"/>
              <a:ext cx="1456039" cy="1637738"/>
            </a:xfrm>
            <a:custGeom>
              <a:rect b="b" l="l" r="r" t="t"/>
              <a:pathLst>
                <a:path extrusionOk="0" h="2126932" w="1843087">
                  <a:moveTo>
                    <a:pt x="0" y="1063943"/>
                  </a:moveTo>
                  <a:lnTo>
                    <a:pt x="0" y="1063943"/>
                  </a:lnTo>
                  <a:lnTo>
                    <a:pt x="0" y="0"/>
                  </a:lnTo>
                  <a:lnTo>
                    <a:pt x="1843088" y="1063943"/>
                  </a:lnTo>
                  <a:lnTo>
                    <a:pt x="1843088" y="2126933"/>
                  </a:lnTo>
                  <a:lnTo>
                    <a:pt x="1842135" y="2124075"/>
                  </a:lnTo>
                  <a:lnTo>
                    <a:pt x="1842135" y="2126933"/>
                  </a:lnTo>
                  <a:lnTo>
                    <a:pt x="0" y="10639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539;p49"/>
            <p:cNvSpPr/>
            <p:nvPr/>
          </p:nvSpPr>
          <p:spPr>
            <a:xfrm>
              <a:off x="1408214" y="3921366"/>
              <a:ext cx="1455286" cy="818502"/>
            </a:xfrm>
            <a:custGeom>
              <a:rect b="b" l="l" r="r" t="t"/>
              <a:pathLst>
                <a:path extrusionOk="0" h="1062990" w="1842134">
                  <a:moveTo>
                    <a:pt x="921068" y="1062990"/>
                  </a:moveTo>
                  <a:lnTo>
                    <a:pt x="1842135" y="531495"/>
                  </a:lnTo>
                  <a:lnTo>
                    <a:pt x="921068" y="0"/>
                  </a:lnTo>
                  <a:lnTo>
                    <a:pt x="921068" y="0"/>
                  </a:lnTo>
                  <a:lnTo>
                    <a:pt x="0" y="531495"/>
                  </a:lnTo>
                  <a:lnTo>
                    <a:pt x="921068" y="106299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540;p49"/>
            <p:cNvSpPr/>
            <p:nvPr/>
          </p:nvSpPr>
          <p:spPr>
            <a:xfrm>
              <a:off x="942600" y="1756413"/>
              <a:ext cx="1351100" cy="2673100"/>
            </a:xfrm>
            <a:custGeom>
              <a:rect b="b" l="l" r="r" t="t"/>
              <a:pathLst>
                <a:path extrusionOk="0" h="106924" w="54044">
                  <a:moveTo>
                    <a:pt x="54044" y="106924"/>
                  </a:moveTo>
                  <a:lnTo>
                    <a:pt x="34209" y="94192"/>
                  </a:lnTo>
                  <a:lnTo>
                    <a:pt x="34209" y="18561"/>
                  </a:ln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1" name="Google Shape;541;p49"/>
          <p:cNvGrpSpPr/>
          <p:nvPr/>
        </p:nvGrpSpPr>
        <p:grpSpPr>
          <a:xfrm>
            <a:off x="-1228840" y="3041300"/>
            <a:ext cx="3525788" cy="2810944"/>
            <a:chOff x="-1228840" y="3041300"/>
            <a:chExt cx="3525788" cy="2810944"/>
          </a:xfrm>
        </p:grpSpPr>
        <p:sp>
          <p:nvSpPr>
            <p:cNvPr id="542" name="Google Shape;542;p49"/>
            <p:cNvSpPr/>
            <p:nvPr/>
          </p:nvSpPr>
          <p:spPr>
            <a:xfrm rot="-1799999">
              <a:off x="-917328" y="3284124"/>
              <a:ext cx="1406129" cy="1622823"/>
            </a:xfrm>
            <a:custGeom>
              <a:rect b="b" l="l" r="r" t="t"/>
              <a:pathLst>
                <a:path extrusionOk="0" h="1363" w="1181">
                  <a:moveTo>
                    <a:pt x="0" y="682"/>
                  </a:moveTo>
                  <a:lnTo>
                    <a:pt x="0" y="682"/>
                  </a:lnTo>
                  <a:lnTo>
                    <a:pt x="0" y="0"/>
                  </a:lnTo>
                  <a:lnTo>
                    <a:pt x="1181" y="682"/>
                  </a:lnTo>
                  <a:lnTo>
                    <a:pt x="1181" y="1363"/>
                  </a:lnTo>
                  <a:lnTo>
                    <a:pt x="1181" y="1360"/>
                  </a:lnTo>
                  <a:lnTo>
                    <a:pt x="1181" y="1363"/>
                  </a:lnTo>
                  <a:lnTo>
                    <a:pt x="0" y="682"/>
                  </a:lnTo>
                  <a:lnTo>
                    <a:pt x="0" y="68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543;p49"/>
            <p:cNvSpPr/>
            <p:nvPr/>
          </p:nvSpPr>
          <p:spPr>
            <a:xfrm flipH="1" rot="-5400000">
              <a:off x="97863" y="4743772"/>
              <a:ext cx="1406128" cy="810816"/>
            </a:xfrm>
            <a:custGeom>
              <a:rect b="b" l="l" r="r" t="t"/>
              <a:pathLst>
                <a:path extrusionOk="0" h="681" w="1181">
                  <a:moveTo>
                    <a:pt x="591" y="681"/>
                  </a:moveTo>
                  <a:lnTo>
                    <a:pt x="1181" y="340"/>
                  </a:lnTo>
                  <a:lnTo>
                    <a:pt x="591" y="0"/>
                  </a:lnTo>
                  <a:lnTo>
                    <a:pt x="591" y="0"/>
                  </a:lnTo>
                  <a:lnTo>
                    <a:pt x="0" y="340"/>
                  </a:lnTo>
                  <a:lnTo>
                    <a:pt x="591" y="681"/>
                  </a:lnTo>
                  <a:lnTo>
                    <a:pt x="591" y="6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49"/>
            <p:cNvSpPr/>
            <p:nvPr/>
          </p:nvSpPr>
          <p:spPr>
            <a:xfrm flipH="1" rot="-5400000">
              <a:off x="43095" y="4392538"/>
              <a:ext cx="703659" cy="810816"/>
            </a:xfrm>
            <a:custGeom>
              <a:rect b="b" l="l" r="r" t="t"/>
              <a:pathLst>
                <a:path extrusionOk="0" h="681" w="591">
                  <a:moveTo>
                    <a:pt x="591" y="341"/>
                  </a:moveTo>
                  <a:lnTo>
                    <a:pt x="0" y="681"/>
                  </a:lnTo>
                  <a:lnTo>
                    <a:pt x="0" y="0"/>
                  </a:lnTo>
                  <a:lnTo>
                    <a:pt x="591" y="34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545;p49"/>
            <p:cNvSpPr/>
            <p:nvPr/>
          </p:nvSpPr>
          <p:spPr>
            <a:xfrm flipH="1" rot="-5400000">
              <a:off x="782472" y="3635300"/>
              <a:ext cx="1406128" cy="1622822"/>
            </a:xfrm>
            <a:custGeom>
              <a:rect b="b" l="l" r="r" t="t"/>
              <a:pathLst>
                <a:path extrusionOk="0" h="1363" w="1181">
                  <a:moveTo>
                    <a:pt x="0" y="682"/>
                  </a:moveTo>
                  <a:lnTo>
                    <a:pt x="0" y="682"/>
                  </a:lnTo>
                  <a:lnTo>
                    <a:pt x="0" y="0"/>
                  </a:lnTo>
                  <a:lnTo>
                    <a:pt x="1181" y="682"/>
                  </a:lnTo>
                  <a:lnTo>
                    <a:pt x="1181" y="1363"/>
                  </a:lnTo>
                  <a:lnTo>
                    <a:pt x="1181" y="1360"/>
                  </a:lnTo>
                  <a:lnTo>
                    <a:pt x="1181" y="1363"/>
                  </a:lnTo>
                  <a:lnTo>
                    <a:pt x="0" y="682"/>
                  </a:lnTo>
                  <a:lnTo>
                    <a:pt x="0" y="68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546;p49"/>
            <p:cNvSpPr/>
            <p:nvPr/>
          </p:nvSpPr>
          <p:spPr>
            <a:xfrm>
              <a:off x="-698800" y="4096075"/>
              <a:ext cx="2824300" cy="1470425"/>
            </a:xfrm>
            <a:custGeom>
              <a:rect b="b" l="l" r="r" t="t"/>
              <a:pathLst>
                <a:path extrusionOk="0" h="58817" w="112972">
                  <a:moveTo>
                    <a:pt x="0" y="312"/>
                  </a:moveTo>
                  <a:lnTo>
                    <a:pt x="79396" y="0"/>
                  </a:lnTo>
                  <a:lnTo>
                    <a:pt x="112972" y="58817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50"/>
          <p:cNvSpPr txBox="1"/>
          <p:nvPr/>
        </p:nvSpPr>
        <p:spPr>
          <a:xfrm>
            <a:off x="1004425" y="1277825"/>
            <a:ext cx="2157900" cy="19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600">
                <a:latin typeface="Anek Kannada"/>
                <a:ea typeface="Anek Kannada"/>
                <a:cs typeface="Anek Kannada"/>
                <a:sym typeface="Anek Kannada"/>
              </a:rPr>
              <a:t>Sterkste features:</a:t>
            </a:r>
            <a:endParaRPr sz="1600">
              <a:latin typeface="Anek Kannada"/>
              <a:ea typeface="Anek Kannada"/>
              <a:cs typeface="Anek Kannada"/>
              <a:sym typeface="Anek Kannad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Font typeface="Anek Kannada"/>
              <a:buChar char="●"/>
            </a:pPr>
            <a:r>
              <a:rPr lang="en" sz="1300">
                <a:latin typeface="Anek Kannada"/>
                <a:ea typeface="Anek Kannada"/>
                <a:cs typeface="Anek Kannada"/>
                <a:sym typeface="Anek Kannada"/>
              </a:rPr>
              <a:t>AI-samenvatting</a:t>
            </a:r>
            <a:endParaRPr sz="1300">
              <a:latin typeface="Anek Kannada"/>
              <a:ea typeface="Anek Kannada"/>
              <a:cs typeface="Anek Kannada"/>
              <a:sym typeface="Anek Kannada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Anek Kannada"/>
              <a:buChar char="●"/>
            </a:pPr>
            <a:r>
              <a:rPr lang="en" sz="1300">
                <a:latin typeface="Anek Kannada"/>
                <a:ea typeface="Anek Kannada"/>
                <a:cs typeface="Anek Kannada"/>
                <a:sym typeface="Anek Kannada"/>
              </a:rPr>
              <a:t>Quiz (zeer sterk)</a:t>
            </a:r>
            <a:endParaRPr sz="1300">
              <a:latin typeface="Anek Kannada"/>
              <a:ea typeface="Anek Kannada"/>
              <a:cs typeface="Anek Kannada"/>
              <a:sym typeface="Anek Kannada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Anek Kannada"/>
              <a:buChar char="●"/>
            </a:pPr>
            <a:r>
              <a:rPr lang="en" sz="1300">
                <a:latin typeface="Anek Kannada"/>
                <a:ea typeface="Anek Kannada"/>
                <a:cs typeface="Anek Kannada"/>
                <a:sym typeface="Anek Kannada"/>
              </a:rPr>
              <a:t>AI-chatbot en liquid content</a:t>
            </a:r>
            <a:endParaRPr sz="1300">
              <a:latin typeface="Anek Kannada"/>
              <a:ea typeface="Anek Kannada"/>
              <a:cs typeface="Anek Kannada"/>
              <a:sym typeface="Anek Kannada"/>
            </a:endParaRPr>
          </a:p>
        </p:txBody>
      </p:sp>
      <p:sp>
        <p:nvSpPr>
          <p:cNvPr id="552" name="Google Shape;552;p50"/>
          <p:cNvSpPr txBox="1"/>
          <p:nvPr/>
        </p:nvSpPr>
        <p:spPr>
          <a:xfrm>
            <a:off x="3238175" y="1277825"/>
            <a:ext cx="2637000" cy="26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600">
                <a:latin typeface="Anek Kannada"/>
                <a:ea typeface="Anek Kannada"/>
                <a:cs typeface="Anek Kannada"/>
                <a:sym typeface="Anek Kannada"/>
              </a:rPr>
              <a:t>Content &amp; UX:</a:t>
            </a:r>
            <a:r>
              <a:rPr lang="en" sz="1600">
                <a:latin typeface="Anek Kannada"/>
                <a:ea typeface="Anek Kannada"/>
                <a:cs typeface="Anek Kannada"/>
                <a:sym typeface="Anek Kannada"/>
              </a:rPr>
              <a:t> </a:t>
            </a:r>
            <a:endParaRPr sz="1600">
              <a:latin typeface="Anek Kannada"/>
              <a:ea typeface="Anek Kannada"/>
              <a:cs typeface="Anek Kannada"/>
              <a:sym typeface="Anek Kannada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Font typeface="Anek Kannada"/>
              <a:buChar char="●"/>
            </a:pPr>
            <a:r>
              <a:rPr lang="en" sz="1300">
                <a:latin typeface="Anek Kannada"/>
                <a:ea typeface="Anek Kannada"/>
                <a:cs typeface="Anek Kannada"/>
                <a:sym typeface="Anek Kannada"/>
              </a:rPr>
              <a:t>Speels design werkt, maar balans </a:t>
            </a:r>
            <a:endParaRPr sz="1300">
              <a:latin typeface="Anek Kannada"/>
              <a:ea typeface="Anek Kannada"/>
              <a:cs typeface="Anek Kannada"/>
              <a:sym typeface="Anek Kannada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Anek Kannada"/>
              <a:buChar char="●"/>
            </a:pPr>
            <a:r>
              <a:rPr lang="en" sz="1300">
                <a:latin typeface="Anek Kannada"/>
                <a:ea typeface="Anek Kannada"/>
                <a:cs typeface="Anek Kannada"/>
                <a:sym typeface="Anek Kannada"/>
              </a:rPr>
              <a:t>Gebruikers waarderen liquid content, mits basisfuncties goed werken</a:t>
            </a:r>
            <a:endParaRPr sz="1300">
              <a:latin typeface="Anek Kannada"/>
              <a:ea typeface="Anek Kannada"/>
              <a:cs typeface="Anek Kannada"/>
              <a:sym typeface="Anek Kannada"/>
            </a:endParaRPr>
          </a:p>
        </p:txBody>
      </p:sp>
      <p:sp>
        <p:nvSpPr>
          <p:cNvPr id="553" name="Google Shape;553;p50"/>
          <p:cNvSpPr txBox="1"/>
          <p:nvPr/>
        </p:nvSpPr>
        <p:spPr>
          <a:xfrm>
            <a:off x="5900450" y="1277825"/>
            <a:ext cx="2680500" cy="19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600">
                <a:latin typeface="Anek Kannada"/>
                <a:ea typeface="Anek Kannada"/>
                <a:cs typeface="Anek Kannada"/>
                <a:sym typeface="Anek Kannada"/>
              </a:rPr>
              <a:t>AI:</a:t>
            </a:r>
            <a:r>
              <a:rPr lang="en" sz="1600">
                <a:latin typeface="Anek Kannada"/>
                <a:ea typeface="Anek Kannada"/>
                <a:cs typeface="Anek Kannada"/>
                <a:sym typeface="Anek Kannada"/>
              </a:rPr>
              <a:t> </a:t>
            </a:r>
            <a:endParaRPr sz="1600">
              <a:latin typeface="Anek Kannada"/>
              <a:ea typeface="Anek Kannada"/>
              <a:cs typeface="Anek Kannada"/>
              <a:sym typeface="Anek Kannada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Font typeface="Anek Kannada"/>
              <a:buChar char="●"/>
            </a:pPr>
            <a:r>
              <a:rPr lang="en" sz="1300">
                <a:latin typeface="Anek Kannada"/>
                <a:ea typeface="Anek Kannada"/>
                <a:cs typeface="Anek Kannada"/>
                <a:sym typeface="Anek Kannada"/>
              </a:rPr>
              <a:t>Samenvatting bovenaan (inklapbaar) is nuttig</a:t>
            </a:r>
            <a:endParaRPr sz="1300">
              <a:latin typeface="Anek Kannada"/>
              <a:ea typeface="Anek Kannada"/>
              <a:cs typeface="Anek Kannada"/>
              <a:sym typeface="Anek Kannada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Anek Kannada"/>
              <a:buChar char="●"/>
            </a:pPr>
            <a:r>
              <a:rPr lang="en" sz="1300">
                <a:latin typeface="Anek Kannada"/>
                <a:ea typeface="Anek Kannada"/>
                <a:cs typeface="Anek Kannada"/>
                <a:sym typeface="Anek Kannada"/>
              </a:rPr>
              <a:t>Chatbot wordt positief beoordeeld</a:t>
            </a:r>
            <a:endParaRPr sz="1300">
              <a:latin typeface="Anek Kannada"/>
              <a:ea typeface="Anek Kannada"/>
              <a:cs typeface="Anek Kannada"/>
              <a:sym typeface="Anek Kannada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Anek Kannada"/>
              <a:buChar char="●"/>
            </a:pPr>
            <a:r>
              <a:rPr lang="en" sz="1300">
                <a:latin typeface="Anek Kannada"/>
                <a:ea typeface="Anek Kannada"/>
                <a:cs typeface="Anek Kannada"/>
                <a:sym typeface="Anek Kannada"/>
              </a:rPr>
              <a:t>Extra samenvattingsopties zijn overbodig</a:t>
            </a:r>
            <a:endParaRPr sz="1100">
              <a:solidFill>
                <a:schemeClr val="dk1"/>
              </a:solidFill>
              <a:latin typeface="Anek Kannada Medium"/>
              <a:ea typeface="Anek Kannada Medium"/>
              <a:cs typeface="Anek Kannada Medium"/>
              <a:sym typeface="Anek Kannada Medium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51"/>
          <p:cNvSpPr txBox="1"/>
          <p:nvPr/>
        </p:nvSpPr>
        <p:spPr>
          <a:xfrm>
            <a:off x="612075" y="826075"/>
            <a:ext cx="2680500" cy="19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600">
                <a:latin typeface="Anek Kannada"/>
                <a:ea typeface="Anek Kannada"/>
                <a:cs typeface="Anek Kannada"/>
                <a:sym typeface="Anek Kannada"/>
              </a:rPr>
              <a:t>Community &amp; gamification:</a:t>
            </a:r>
            <a:r>
              <a:rPr lang="en" sz="1600">
                <a:latin typeface="Anek Kannada"/>
                <a:ea typeface="Anek Kannada"/>
                <a:cs typeface="Anek Kannada"/>
                <a:sym typeface="Anek Kannada"/>
              </a:rPr>
              <a:t> </a:t>
            </a:r>
            <a:endParaRPr sz="1600">
              <a:latin typeface="Anek Kannada"/>
              <a:ea typeface="Anek Kannada"/>
              <a:cs typeface="Anek Kannada"/>
              <a:sym typeface="Anek Kannada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 sz="1300">
                <a:latin typeface="Anek Kannada"/>
                <a:ea typeface="Anek Kannada"/>
                <a:cs typeface="Anek Kannada"/>
                <a:sym typeface="Anek Kannada"/>
              </a:rPr>
              <a:t>Quiz, streaks en competitie motiveren sterk</a:t>
            </a:r>
            <a:endParaRPr sz="1300">
              <a:latin typeface="Anek Kannada"/>
              <a:ea typeface="Anek Kannada"/>
              <a:cs typeface="Anek Kannada"/>
              <a:sym typeface="Anek Kannada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>
                <a:latin typeface="Anek Kannada"/>
                <a:ea typeface="Anek Kannada"/>
                <a:cs typeface="Anek Kannada"/>
                <a:sym typeface="Anek Kannada"/>
              </a:rPr>
              <a:t>Sociale features (chat, “For You”-feed apart) zijn minder nodig</a:t>
            </a:r>
            <a:endParaRPr sz="1300">
              <a:latin typeface="Anek Kannada"/>
              <a:ea typeface="Anek Kannada"/>
              <a:cs typeface="Anek Kannada"/>
              <a:sym typeface="Anek Kannada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>
                <a:latin typeface="Anek Kannada"/>
                <a:ea typeface="Anek Kannada"/>
                <a:cs typeface="Anek Kannada"/>
                <a:sym typeface="Anek Kannada"/>
              </a:rPr>
              <a:t>Delen buiten de app is wél belangrijk</a:t>
            </a:r>
            <a:endParaRPr sz="1300">
              <a:latin typeface="Anek Kannada"/>
              <a:ea typeface="Anek Kannada"/>
              <a:cs typeface="Anek Kannada"/>
              <a:sym typeface="Anek Kannad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300">
              <a:latin typeface="Anek Kannada"/>
              <a:ea typeface="Anek Kannada"/>
              <a:cs typeface="Anek Kannada"/>
              <a:sym typeface="Anek Kannada"/>
            </a:endParaRPr>
          </a:p>
        </p:txBody>
      </p:sp>
      <p:sp>
        <p:nvSpPr>
          <p:cNvPr id="559" name="Google Shape;559;p51"/>
          <p:cNvSpPr txBox="1"/>
          <p:nvPr/>
        </p:nvSpPr>
        <p:spPr>
          <a:xfrm>
            <a:off x="3187550" y="826075"/>
            <a:ext cx="2637000" cy="26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600">
                <a:latin typeface="Anek Kannada"/>
                <a:ea typeface="Anek Kannada"/>
                <a:cs typeface="Anek Kannada"/>
                <a:sym typeface="Anek Kannada"/>
              </a:rPr>
              <a:t>Structuur &amp; navigatie:</a:t>
            </a:r>
            <a:r>
              <a:rPr lang="en" sz="1600">
                <a:latin typeface="Anek Kannada"/>
                <a:ea typeface="Anek Kannada"/>
                <a:cs typeface="Anek Kannada"/>
                <a:sym typeface="Anek Kannada"/>
              </a:rPr>
              <a:t> </a:t>
            </a:r>
            <a:endParaRPr sz="1600">
              <a:latin typeface="Anek Kannada"/>
              <a:ea typeface="Anek Kannada"/>
              <a:cs typeface="Anek Kannada"/>
              <a:sym typeface="Anek Kannada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 sz="1300">
                <a:latin typeface="Anek Kannada"/>
                <a:ea typeface="Anek Kannada"/>
                <a:cs typeface="Anek Kannada"/>
                <a:sym typeface="Anek Kannada"/>
              </a:rPr>
              <a:t>Eén scrollbare feed werkt beter dan tabs</a:t>
            </a:r>
            <a:endParaRPr sz="1300">
              <a:latin typeface="Anek Kannada"/>
              <a:ea typeface="Anek Kannada"/>
              <a:cs typeface="Anek Kannada"/>
              <a:sym typeface="Anek Kannada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>
                <a:latin typeface="Anek Kannada"/>
                <a:ea typeface="Anek Kannada"/>
                <a:cs typeface="Anek Kannada"/>
                <a:sym typeface="Anek Kannada"/>
              </a:rPr>
              <a:t>Homepage en “For You” moeten geïntegreerd worden</a:t>
            </a:r>
            <a:endParaRPr sz="1300">
              <a:latin typeface="Anek Kannada"/>
              <a:ea typeface="Anek Kannada"/>
              <a:cs typeface="Anek Kannada"/>
              <a:sym typeface="Anek Kannada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>
                <a:latin typeface="Anek Kannada"/>
                <a:ea typeface="Anek Kannada"/>
                <a:cs typeface="Anek Kannada"/>
                <a:sym typeface="Anek Kannada"/>
              </a:rPr>
              <a:t>Thema-navigatie bovenaan is duidelijk</a:t>
            </a:r>
            <a:endParaRPr sz="1300">
              <a:latin typeface="Anek Kannada"/>
              <a:ea typeface="Anek Kannada"/>
              <a:cs typeface="Anek Kannada"/>
              <a:sym typeface="Anek Kannada"/>
            </a:endParaRPr>
          </a:p>
        </p:txBody>
      </p:sp>
      <p:sp>
        <p:nvSpPr>
          <p:cNvPr id="560" name="Google Shape;560;p51"/>
          <p:cNvSpPr txBox="1"/>
          <p:nvPr/>
        </p:nvSpPr>
        <p:spPr>
          <a:xfrm>
            <a:off x="5824550" y="826075"/>
            <a:ext cx="2680500" cy="19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600">
                <a:latin typeface="Anek Kannada"/>
                <a:ea typeface="Anek Kannada"/>
                <a:cs typeface="Anek Kannada"/>
                <a:sym typeface="Anek Kannada"/>
              </a:rPr>
              <a:t>Verbeterpunten:</a:t>
            </a:r>
            <a:endParaRPr sz="1600">
              <a:latin typeface="Anek Kannada"/>
              <a:ea typeface="Anek Kannada"/>
              <a:cs typeface="Anek Kannada"/>
              <a:sym typeface="Anek Kannada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000"/>
              <a:buFont typeface="Anek Kannada"/>
              <a:buChar char="●"/>
            </a:pPr>
            <a:r>
              <a:rPr lang="en" sz="1300">
                <a:latin typeface="Anek Kannada"/>
                <a:ea typeface="Anek Kannada"/>
                <a:cs typeface="Anek Kannada"/>
                <a:sym typeface="Anek Kannada"/>
              </a:rPr>
              <a:t>Betere detailuitwerking (bv. leestijd)</a:t>
            </a:r>
            <a:endParaRPr sz="1300">
              <a:latin typeface="Anek Kannada"/>
              <a:ea typeface="Anek Kannada"/>
              <a:cs typeface="Anek Kannada"/>
              <a:sym typeface="Anek Kannada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Anek Kannada"/>
              <a:buChar char="●"/>
            </a:pPr>
            <a:r>
              <a:rPr lang="en" sz="1300">
                <a:latin typeface="Anek Kannada"/>
                <a:ea typeface="Anek Kannada"/>
                <a:cs typeface="Anek Kannada"/>
                <a:sym typeface="Anek Kannada"/>
              </a:rPr>
              <a:t>Beperkte frequentie van interactieve features</a:t>
            </a:r>
            <a:endParaRPr sz="800">
              <a:solidFill>
                <a:schemeClr val="dk1"/>
              </a:solidFill>
              <a:latin typeface="Anek Kannada Medium"/>
              <a:ea typeface="Anek Kannada Medium"/>
              <a:cs typeface="Anek Kannada Medium"/>
              <a:sym typeface="Anek Kannada Medium"/>
            </a:endParaRPr>
          </a:p>
        </p:txBody>
      </p:sp>
      <p:sp>
        <p:nvSpPr>
          <p:cNvPr id="561" name="Google Shape;561;p51"/>
          <p:cNvSpPr txBox="1"/>
          <p:nvPr/>
        </p:nvSpPr>
        <p:spPr>
          <a:xfrm>
            <a:off x="392600" y="3439075"/>
            <a:ext cx="7788600" cy="6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1600">
                <a:latin typeface="Anek Kannada"/>
                <a:ea typeface="Anek Kannada"/>
                <a:cs typeface="Anek Kannada"/>
                <a:sym typeface="Anek Kannada"/>
              </a:rPr>
              <a:t>Algemeen:</a:t>
            </a:r>
            <a:r>
              <a:rPr lang="en" sz="1600">
                <a:latin typeface="Anek Kannada"/>
                <a:ea typeface="Anek Kannada"/>
                <a:cs typeface="Anek Kannada"/>
                <a:sym typeface="Anek Kannada"/>
              </a:rPr>
              <a:t> </a:t>
            </a:r>
            <a:r>
              <a:rPr lang="en" sz="1300">
                <a:latin typeface="Anek Kannada"/>
                <a:ea typeface="Anek Kannada"/>
                <a:cs typeface="Anek Kannada"/>
                <a:sym typeface="Anek Kannada"/>
              </a:rPr>
              <a:t>AI is ondersteunend, niet doorslaggevend; social media-achtige content verhoogt engagement.</a:t>
            </a:r>
            <a:endParaRPr sz="1300">
              <a:latin typeface="Anek Kannada"/>
              <a:ea typeface="Anek Kannada"/>
              <a:cs typeface="Anek Kannada"/>
              <a:sym typeface="Anek Kannad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52"/>
          <p:cNvSpPr txBox="1"/>
          <p:nvPr>
            <p:ph type="title"/>
          </p:nvPr>
        </p:nvSpPr>
        <p:spPr>
          <a:xfrm>
            <a:off x="2050725" y="3116700"/>
            <a:ext cx="5067600" cy="84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Conclusies test 2</a:t>
            </a:r>
            <a:endParaRPr/>
          </a:p>
        </p:txBody>
      </p:sp>
      <p:sp>
        <p:nvSpPr>
          <p:cNvPr id="567" name="Google Shape;567;p52"/>
          <p:cNvSpPr txBox="1"/>
          <p:nvPr>
            <p:ph idx="2" type="title"/>
          </p:nvPr>
        </p:nvSpPr>
        <p:spPr>
          <a:xfrm>
            <a:off x="3837300" y="1550988"/>
            <a:ext cx="14694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cxnSp>
        <p:nvCxnSpPr>
          <p:cNvPr id="568" name="Google Shape;568;p52"/>
          <p:cNvCxnSpPr/>
          <p:nvPr/>
        </p:nvCxnSpPr>
        <p:spPr>
          <a:xfrm>
            <a:off x="2951250" y="2574775"/>
            <a:ext cx="32415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569" name="Google Shape;569;p52"/>
          <p:cNvGrpSpPr/>
          <p:nvPr/>
        </p:nvGrpSpPr>
        <p:grpSpPr>
          <a:xfrm>
            <a:off x="7770420" y="810810"/>
            <a:ext cx="3508772" cy="4332684"/>
            <a:chOff x="-5" y="813197"/>
            <a:chExt cx="3508772" cy="4332684"/>
          </a:xfrm>
        </p:grpSpPr>
        <p:sp>
          <p:nvSpPr>
            <p:cNvPr id="570" name="Google Shape;570;p52"/>
            <p:cNvSpPr/>
            <p:nvPr/>
          </p:nvSpPr>
          <p:spPr>
            <a:xfrm>
              <a:off x="703654" y="3040856"/>
              <a:ext cx="1402556" cy="809625"/>
            </a:xfrm>
            <a:custGeom>
              <a:rect b="b" l="l" r="r" t="t"/>
              <a:pathLst>
                <a:path extrusionOk="0" h="680" w="1178">
                  <a:moveTo>
                    <a:pt x="590" y="680"/>
                  </a:moveTo>
                  <a:lnTo>
                    <a:pt x="1178" y="340"/>
                  </a:lnTo>
                  <a:lnTo>
                    <a:pt x="590" y="0"/>
                  </a:lnTo>
                  <a:lnTo>
                    <a:pt x="590" y="0"/>
                  </a:lnTo>
                  <a:lnTo>
                    <a:pt x="0" y="340"/>
                  </a:lnTo>
                  <a:lnTo>
                    <a:pt x="590" y="680"/>
                  </a:lnTo>
                  <a:lnTo>
                    <a:pt x="590" y="68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571;p52"/>
            <p:cNvSpPr/>
            <p:nvPr/>
          </p:nvSpPr>
          <p:spPr>
            <a:xfrm>
              <a:off x="1400170" y="813197"/>
              <a:ext cx="2108597" cy="1216819"/>
            </a:xfrm>
            <a:custGeom>
              <a:rect b="b" l="l" r="r" t="t"/>
              <a:pathLst>
                <a:path extrusionOk="0" h="1022" w="1771">
                  <a:moveTo>
                    <a:pt x="1771" y="341"/>
                  </a:moveTo>
                  <a:lnTo>
                    <a:pt x="1180" y="0"/>
                  </a:lnTo>
                  <a:lnTo>
                    <a:pt x="1180" y="0"/>
                  </a:lnTo>
                  <a:lnTo>
                    <a:pt x="590" y="341"/>
                  </a:lnTo>
                  <a:lnTo>
                    <a:pt x="0" y="681"/>
                  </a:lnTo>
                  <a:lnTo>
                    <a:pt x="590" y="1022"/>
                  </a:lnTo>
                  <a:lnTo>
                    <a:pt x="590" y="1022"/>
                  </a:lnTo>
                  <a:lnTo>
                    <a:pt x="1180" y="681"/>
                  </a:lnTo>
                  <a:lnTo>
                    <a:pt x="590" y="341"/>
                  </a:lnTo>
                  <a:lnTo>
                    <a:pt x="1180" y="681"/>
                  </a:lnTo>
                  <a:lnTo>
                    <a:pt x="1180" y="681"/>
                  </a:lnTo>
                  <a:lnTo>
                    <a:pt x="1771" y="34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52"/>
            <p:cNvSpPr/>
            <p:nvPr/>
          </p:nvSpPr>
          <p:spPr>
            <a:xfrm>
              <a:off x="703654" y="3519488"/>
              <a:ext cx="702469" cy="812006"/>
            </a:xfrm>
            <a:custGeom>
              <a:rect b="b" l="l" r="r" t="t"/>
              <a:pathLst>
                <a:path extrusionOk="0" h="682" w="590">
                  <a:moveTo>
                    <a:pt x="0" y="342"/>
                  </a:moveTo>
                  <a:lnTo>
                    <a:pt x="590" y="0"/>
                  </a:lnTo>
                  <a:lnTo>
                    <a:pt x="590" y="682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573;p52"/>
            <p:cNvSpPr/>
            <p:nvPr/>
          </p:nvSpPr>
          <p:spPr>
            <a:xfrm>
              <a:off x="-5" y="1620441"/>
              <a:ext cx="703659" cy="1825228"/>
            </a:xfrm>
            <a:custGeom>
              <a:rect b="b" l="l" r="r" t="t"/>
              <a:pathLst>
                <a:path extrusionOk="0" h="1533" w="591">
                  <a:moveTo>
                    <a:pt x="591" y="340"/>
                  </a:moveTo>
                  <a:lnTo>
                    <a:pt x="0" y="0"/>
                  </a:lnTo>
                  <a:lnTo>
                    <a:pt x="0" y="1193"/>
                  </a:lnTo>
                  <a:lnTo>
                    <a:pt x="591" y="1533"/>
                  </a:lnTo>
                  <a:lnTo>
                    <a:pt x="591" y="34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" name="Google Shape;574;p52"/>
            <p:cNvSpPr/>
            <p:nvPr/>
          </p:nvSpPr>
          <p:spPr>
            <a:xfrm>
              <a:off x="703654" y="3927872"/>
              <a:ext cx="702469" cy="1218009"/>
            </a:xfrm>
            <a:custGeom>
              <a:rect b="b" l="l" r="r" t="t"/>
              <a:pathLst>
                <a:path extrusionOk="0" h="1023" w="590">
                  <a:moveTo>
                    <a:pt x="590" y="341"/>
                  </a:moveTo>
                  <a:lnTo>
                    <a:pt x="0" y="0"/>
                  </a:lnTo>
                  <a:lnTo>
                    <a:pt x="0" y="682"/>
                  </a:lnTo>
                  <a:lnTo>
                    <a:pt x="590" y="1023"/>
                  </a:lnTo>
                  <a:lnTo>
                    <a:pt x="590" y="34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75" name="Google Shape;575;p52"/>
            <p:cNvCxnSpPr/>
            <p:nvPr/>
          </p:nvCxnSpPr>
          <p:spPr>
            <a:xfrm flipH="1">
              <a:off x="1725154" y="1562100"/>
              <a:ext cx="426300" cy="2430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576" name="Google Shape;576;p52"/>
            <p:cNvCxnSpPr/>
            <p:nvPr/>
          </p:nvCxnSpPr>
          <p:spPr>
            <a:xfrm>
              <a:off x="1053697" y="4131469"/>
              <a:ext cx="0" cy="503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577" name="Google Shape;577;p52"/>
            <p:cNvCxnSpPr/>
            <p:nvPr/>
          </p:nvCxnSpPr>
          <p:spPr>
            <a:xfrm rot="10800000">
              <a:off x="385757" y="2253713"/>
              <a:ext cx="0" cy="10086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578" name="Google Shape;578;p52"/>
            <p:cNvSpPr/>
            <p:nvPr/>
          </p:nvSpPr>
          <p:spPr>
            <a:xfrm>
              <a:off x="1408214" y="1870367"/>
              <a:ext cx="727643" cy="2866225"/>
            </a:xfrm>
            <a:custGeom>
              <a:rect b="b" l="l" r="r" t="t"/>
              <a:pathLst>
                <a:path extrusionOk="0" h="3722370" w="921067">
                  <a:moveTo>
                    <a:pt x="921068" y="2658428"/>
                  </a:moveTo>
                  <a:lnTo>
                    <a:pt x="921068" y="1595437"/>
                  </a:lnTo>
                  <a:lnTo>
                    <a:pt x="921068" y="531495"/>
                  </a:lnTo>
                  <a:lnTo>
                    <a:pt x="0" y="0"/>
                  </a:lnTo>
                  <a:lnTo>
                    <a:pt x="0" y="1063943"/>
                  </a:lnTo>
                  <a:lnTo>
                    <a:pt x="0" y="2126933"/>
                  </a:lnTo>
                  <a:lnTo>
                    <a:pt x="0" y="3190875"/>
                  </a:lnTo>
                  <a:lnTo>
                    <a:pt x="921068" y="37223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579;p52"/>
            <p:cNvSpPr/>
            <p:nvPr/>
          </p:nvSpPr>
          <p:spPr>
            <a:xfrm>
              <a:off x="679995" y="1176907"/>
              <a:ext cx="1456039" cy="1637738"/>
            </a:xfrm>
            <a:custGeom>
              <a:rect b="b" l="l" r="r" t="t"/>
              <a:pathLst>
                <a:path extrusionOk="0" h="2126932" w="1843087">
                  <a:moveTo>
                    <a:pt x="0" y="1063943"/>
                  </a:moveTo>
                  <a:lnTo>
                    <a:pt x="0" y="1063943"/>
                  </a:lnTo>
                  <a:lnTo>
                    <a:pt x="0" y="0"/>
                  </a:lnTo>
                  <a:lnTo>
                    <a:pt x="1843088" y="1063943"/>
                  </a:lnTo>
                  <a:lnTo>
                    <a:pt x="1843088" y="2126933"/>
                  </a:lnTo>
                  <a:lnTo>
                    <a:pt x="1842135" y="2124075"/>
                  </a:lnTo>
                  <a:lnTo>
                    <a:pt x="1842135" y="2126933"/>
                  </a:lnTo>
                  <a:lnTo>
                    <a:pt x="0" y="10639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580;p52"/>
            <p:cNvSpPr/>
            <p:nvPr/>
          </p:nvSpPr>
          <p:spPr>
            <a:xfrm>
              <a:off x="1408214" y="3921366"/>
              <a:ext cx="1455286" cy="818502"/>
            </a:xfrm>
            <a:custGeom>
              <a:rect b="b" l="l" r="r" t="t"/>
              <a:pathLst>
                <a:path extrusionOk="0" h="1062990" w="1842134">
                  <a:moveTo>
                    <a:pt x="921068" y="1062990"/>
                  </a:moveTo>
                  <a:lnTo>
                    <a:pt x="1842135" y="531495"/>
                  </a:lnTo>
                  <a:lnTo>
                    <a:pt x="921068" y="0"/>
                  </a:lnTo>
                  <a:lnTo>
                    <a:pt x="921068" y="0"/>
                  </a:lnTo>
                  <a:lnTo>
                    <a:pt x="0" y="531495"/>
                  </a:lnTo>
                  <a:lnTo>
                    <a:pt x="921068" y="106299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581;p52"/>
            <p:cNvSpPr/>
            <p:nvPr/>
          </p:nvSpPr>
          <p:spPr>
            <a:xfrm>
              <a:off x="942600" y="1756413"/>
              <a:ext cx="1351100" cy="2673100"/>
            </a:xfrm>
            <a:custGeom>
              <a:rect b="b" l="l" r="r" t="t"/>
              <a:pathLst>
                <a:path extrusionOk="0" h="106924" w="54044">
                  <a:moveTo>
                    <a:pt x="54044" y="106924"/>
                  </a:moveTo>
                  <a:lnTo>
                    <a:pt x="34209" y="94192"/>
                  </a:lnTo>
                  <a:lnTo>
                    <a:pt x="34209" y="18561"/>
                  </a:ln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2" name="Google Shape;582;p52"/>
          <p:cNvGrpSpPr/>
          <p:nvPr/>
        </p:nvGrpSpPr>
        <p:grpSpPr>
          <a:xfrm flipH="1">
            <a:off x="-2110130" y="-374190"/>
            <a:ext cx="3508772" cy="4332684"/>
            <a:chOff x="-5" y="813197"/>
            <a:chExt cx="3508772" cy="4332684"/>
          </a:xfrm>
        </p:grpSpPr>
        <p:sp>
          <p:nvSpPr>
            <p:cNvPr id="583" name="Google Shape;583;p52"/>
            <p:cNvSpPr/>
            <p:nvPr/>
          </p:nvSpPr>
          <p:spPr>
            <a:xfrm>
              <a:off x="703654" y="3040856"/>
              <a:ext cx="1402556" cy="809625"/>
            </a:xfrm>
            <a:custGeom>
              <a:rect b="b" l="l" r="r" t="t"/>
              <a:pathLst>
                <a:path extrusionOk="0" h="680" w="1178">
                  <a:moveTo>
                    <a:pt x="590" y="680"/>
                  </a:moveTo>
                  <a:lnTo>
                    <a:pt x="1178" y="340"/>
                  </a:lnTo>
                  <a:lnTo>
                    <a:pt x="590" y="0"/>
                  </a:lnTo>
                  <a:lnTo>
                    <a:pt x="590" y="0"/>
                  </a:lnTo>
                  <a:lnTo>
                    <a:pt x="0" y="340"/>
                  </a:lnTo>
                  <a:lnTo>
                    <a:pt x="590" y="680"/>
                  </a:lnTo>
                  <a:lnTo>
                    <a:pt x="590" y="68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584;p52"/>
            <p:cNvSpPr/>
            <p:nvPr/>
          </p:nvSpPr>
          <p:spPr>
            <a:xfrm>
              <a:off x="1400170" y="813197"/>
              <a:ext cx="2108597" cy="1216819"/>
            </a:xfrm>
            <a:custGeom>
              <a:rect b="b" l="l" r="r" t="t"/>
              <a:pathLst>
                <a:path extrusionOk="0" h="1022" w="1771">
                  <a:moveTo>
                    <a:pt x="1771" y="341"/>
                  </a:moveTo>
                  <a:lnTo>
                    <a:pt x="1180" y="0"/>
                  </a:lnTo>
                  <a:lnTo>
                    <a:pt x="1180" y="0"/>
                  </a:lnTo>
                  <a:lnTo>
                    <a:pt x="590" y="341"/>
                  </a:lnTo>
                  <a:lnTo>
                    <a:pt x="0" y="681"/>
                  </a:lnTo>
                  <a:lnTo>
                    <a:pt x="590" y="1022"/>
                  </a:lnTo>
                  <a:lnTo>
                    <a:pt x="590" y="1022"/>
                  </a:lnTo>
                  <a:lnTo>
                    <a:pt x="1180" y="681"/>
                  </a:lnTo>
                  <a:lnTo>
                    <a:pt x="590" y="341"/>
                  </a:lnTo>
                  <a:lnTo>
                    <a:pt x="1180" y="681"/>
                  </a:lnTo>
                  <a:lnTo>
                    <a:pt x="1180" y="681"/>
                  </a:lnTo>
                  <a:lnTo>
                    <a:pt x="1771" y="34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52"/>
            <p:cNvSpPr/>
            <p:nvPr/>
          </p:nvSpPr>
          <p:spPr>
            <a:xfrm>
              <a:off x="703654" y="3519488"/>
              <a:ext cx="702469" cy="812006"/>
            </a:xfrm>
            <a:custGeom>
              <a:rect b="b" l="l" r="r" t="t"/>
              <a:pathLst>
                <a:path extrusionOk="0" h="682" w="590">
                  <a:moveTo>
                    <a:pt x="0" y="342"/>
                  </a:moveTo>
                  <a:lnTo>
                    <a:pt x="590" y="0"/>
                  </a:lnTo>
                  <a:lnTo>
                    <a:pt x="590" y="682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" name="Google Shape;586;p52"/>
            <p:cNvSpPr/>
            <p:nvPr/>
          </p:nvSpPr>
          <p:spPr>
            <a:xfrm>
              <a:off x="-5" y="1620441"/>
              <a:ext cx="703659" cy="1825228"/>
            </a:xfrm>
            <a:custGeom>
              <a:rect b="b" l="l" r="r" t="t"/>
              <a:pathLst>
                <a:path extrusionOk="0" h="1533" w="591">
                  <a:moveTo>
                    <a:pt x="591" y="340"/>
                  </a:moveTo>
                  <a:lnTo>
                    <a:pt x="0" y="0"/>
                  </a:lnTo>
                  <a:lnTo>
                    <a:pt x="0" y="1193"/>
                  </a:lnTo>
                  <a:lnTo>
                    <a:pt x="591" y="1533"/>
                  </a:lnTo>
                  <a:lnTo>
                    <a:pt x="591" y="34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587;p52"/>
            <p:cNvSpPr/>
            <p:nvPr/>
          </p:nvSpPr>
          <p:spPr>
            <a:xfrm>
              <a:off x="703654" y="3927872"/>
              <a:ext cx="702469" cy="1218009"/>
            </a:xfrm>
            <a:custGeom>
              <a:rect b="b" l="l" r="r" t="t"/>
              <a:pathLst>
                <a:path extrusionOk="0" h="1023" w="590">
                  <a:moveTo>
                    <a:pt x="590" y="341"/>
                  </a:moveTo>
                  <a:lnTo>
                    <a:pt x="0" y="0"/>
                  </a:lnTo>
                  <a:lnTo>
                    <a:pt x="0" y="682"/>
                  </a:lnTo>
                  <a:lnTo>
                    <a:pt x="590" y="1023"/>
                  </a:lnTo>
                  <a:lnTo>
                    <a:pt x="590" y="34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88" name="Google Shape;588;p52"/>
            <p:cNvCxnSpPr/>
            <p:nvPr/>
          </p:nvCxnSpPr>
          <p:spPr>
            <a:xfrm flipH="1">
              <a:off x="1725154" y="1562100"/>
              <a:ext cx="426300" cy="2430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589" name="Google Shape;589;p52"/>
            <p:cNvCxnSpPr/>
            <p:nvPr/>
          </p:nvCxnSpPr>
          <p:spPr>
            <a:xfrm>
              <a:off x="1053697" y="4131469"/>
              <a:ext cx="0" cy="503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590" name="Google Shape;590;p52"/>
            <p:cNvCxnSpPr/>
            <p:nvPr/>
          </p:nvCxnSpPr>
          <p:spPr>
            <a:xfrm rot="10800000">
              <a:off x="385757" y="2253713"/>
              <a:ext cx="0" cy="10086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591" name="Google Shape;591;p52"/>
            <p:cNvSpPr/>
            <p:nvPr/>
          </p:nvSpPr>
          <p:spPr>
            <a:xfrm>
              <a:off x="1408214" y="1870367"/>
              <a:ext cx="727643" cy="2866225"/>
            </a:xfrm>
            <a:custGeom>
              <a:rect b="b" l="l" r="r" t="t"/>
              <a:pathLst>
                <a:path extrusionOk="0" h="3722370" w="921067">
                  <a:moveTo>
                    <a:pt x="921068" y="2658428"/>
                  </a:moveTo>
                  <a:lnTo>
                    <a:pt x="921068" y="1595437"/>
                  </a:lnTo>
                  <a:lnTo>
                    <a:pt x="921068" y="531495"/>
                  </a:lnTo>
                  <a:lnTo>
                    <a:pt x="0" y="0"/>
                  </a:lnTo>
                  <a:lnTo>
                    <a:pt x="0" y="1063943"/>
                  </a:lnTo>
                  <a:lnTo>
                    <a:pt x="0" y="2126933"/>
                  </a:lnTo>
                  <a:lnTo>
                    <a:pt x="0" y="3190875"/>
                  </a:lnTo>
                  <a:lnTo>
                    <a:pt x="921068" y="37223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" name="Google Shape;592;p52"/>
            <p:cNvSpPr/>
            <p:nvPr/>
          </p:nvSpPr>
          <p:spPr>
            <a:xfrm>
              <a:off x="679995" y="1176907"/>
              <a:ext cx="1456039" cy="1637738"/>
            </a:xfrm>
            <a:custGeom>
              <a:rect b="b" l="l" r="r" t="t"/>
              <a:pathLst>
                <a:path extrusionOk="0" h="2126932" w="1843087">
                  <a:moveTo>
                    <a:pt x="0" y="1063943"/>
                  </a:moveTo>
                  <a:lnTo>
                    <a:pt x="0" y="1063943"/>
                  </a:lnTo>
                  <a:lnTo>
                    <a:pt x="0" y="0"/>
                  </a:lnTo>
                  <a:lnTo>
                    <a:pt x="1843088" y="1063943"/>
                  </a:lnTo>
                  <a:lnTo>
                    <a:pt x="1843088" y="2126933"/>
                  </a:lnTo>
                  <a:lnTo>
                    <a:pt x="1842135" y="2124075"/>
                  </a:lnTo>
                  <a:lnTo>
                    <a:pt x="1842135" y="2126933"/>
                  </a:lnTo>
                  <a:lnTo>
                    <a:pt x="0" y="10639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" name="Google Shape;593;p52"/>
            <p:cNvSpPr/>
            <p:nvPr/>
          </p:nvSpPr>
          <p:spPr>
            <a:xfrm>
              <a:off x="1408214" y="3921366"/>
              <a:ext cx="1455286" cy="818502"/>
            </a:xfrm>
            <a:custGeom>
              <a:rect b="b" l="l" r="r" t="t"/>
              <a:pathLst>
                <a:path extrusionOk="0" h="1062990" w="1842134">
                  <a:moveTo>
                    <a:pt x="921068" y="1062990"/>
                  </a:moveTo>
                  <a:lnTo>
                    <a:pt x="1842135" y="531495"/>
                  </a:lnTo>
                  <a:lnTo>
                    <a:pt x="921068" y="0"/>
                  </a:lnTo>
                  <a:lnTo>
                    <a:pt x="921068" y="0"/>
                  </a:lnTo>
                  <a:lnTo>
                    <a:pt x="0" y="531495"/>
                  </a:lnTo>
                  <a:lnTo>
                    <a:pt x="921068" y="106299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594;p52"/>
            <p:cNvSpPr/>
            <p:nvPr/>
          </p:nvSpPr>
          <p:spPr>
            <a:xfrm>
              <a:off x="942600" y="1756413"/>
              <a:ext cx="1351100" cy="2673100"/>
            </a:xfrm>
            <a:custGeom>
              <a:rect b="b" l="l" r="r" t="t"/>
              <a:pathLst>
                <a:path extrusionOk="0" h="106924" w="54044">
                  <a:moveTo>
                    <a:pt x="54044" y="106924"/>
                  </a:moveTo>
                  <a:lnTo>
                    <a:pt x="34209" y="94192"/>
                  </a:lnTo>
                  <a:lnTo>
                    <a:pt x="34209" y="18561"/>
                  </a:ln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53"/>
          <p:cNvSpPr txBox="1"/>
          <p:nvPr/>
        </p:nvSpPr>
        <p:spPr>
          <a:xfrm>
            <a:off x="831250" y="1154900"/>
            <a:ext cx="2680500" cy="19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600">
                <a:latin typeface="Anek Kannada"/>
                <a:ea typeface="Anek Kannada"/>
                <a:cs typeface="Anek Kannada"/>
                <a:sym typeface="Anek Kannada"/>
              </a:rPr>
              <a:t>Sterkste features</a:t>
            </a:r>
            <a:endParaRPr sz="1600">
              <a:latin typeface="Anek Kannada"/>
              <a:ea typeface="Anek Kannada"/>
              <a:cs typeface="Anek Kannada"/>
              <a:sym typeface="Anek Kannada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 sz="1200">
                <a:latin typeface="Anek Kannada"/>
                <a:ea typeface="Anek Kannada"/>
                <a:cs typeface="Anek Kannada"/>
                <a:sym typeface="Anek Kannada"/>
              </a:rPr>
              <a:t>Overzichtelijke en aantrekkelijke layout, vooral homepage</a:t>
            </a:r>
            <a:endParaRPr sz="1200">
              <a:latin typeface="Anek Kannada"/>
              <a:ea typeface="Anek Kannada"/>
              <a:cs typeface="Anek Kannada"/>
              <a:sym typeface="Anek Kannad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>
                <a:latin typeface="Anek Kannada"/>
                <a:ea typeface="Anek Kannada"/>
                <a:cs typeface="Anek Kannada"/>
                <a:sym typeface="Anek Kannada"/>
              </a:rPr>
              <a:t>Liquid content wordt opnieuw sterk gewaardeerd</a:t>
            </a:r>
            <a:endParaRPr sz="1200">
              <a:latin typeface="Anek Kannada"/>
              <a:ea typeface="Anek Kannada"/>
              <a:cs typeface="Anek Kannada"/>
              <a:sym typeface="Anek Kannad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>
                <a:latin typeface="Anek Kannada"/>
                <a:ea typeface="Anek Kannada"/>
                <a:cs typeface="Anek Kannada"/>
                <a:sym typeface="Anek Kannada"/>
              </a:rPr>
              <a:t>AI-samenvattingen en chatbot zijn nuttig, net als definities bij moeilijke woorden</a:t>
            </a:r>
            <a:endParaRPr sz="1200">
              <a:latin typeface="Anek Kannada"/>
              <a:ea typeface="Anek Kannada"/>
              <a:cs typeface="Anek Kannada"/>
              <a:sym typeface="Anek Kannad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>
                <a:latin typeface="Anek Kannada"/>
                <a:ea typeface="Anek Kannada"/>
                <a:cs typeface="Anek Kannada"/>
                <a:sym typeface="Anek Kannada"/>
              </a:rPr>
              <a:t>Quiz blijft een topfeature</a:t>
            </a:r>
            <a:endParaRPr sz="1200">
              <a:latin typeface="Anek Kannada"/>
              <a:ea typeface="Anek Kannada"/>
              <a:cs typeface="Anek Kannada"/>
              <a:sym typeface="Anek Kannad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>
                <a:latin typeface="Anek Kannada"/>
                <a:ea typeface="Anek Kannada"/>
                <a:cs typeface="Anek Kannada"/>
                <a:sym typeface="Anek Kannada"/>
              </a:rPr>
              <a:t>Reels en stories zorgen voor extra engagement en doorverwijzing naar artikels</a:t>
            </a:r>
            <a:endParaRPr sz="1200">
              <a:latin typeface="Anek Kannada"/>
              <a:ea typeface="Anek Kannada"/>
              <a:cs typeface="Anek Kannada"/>
              <a:sym typeface="Anek Kannad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300">
              <a:latin typeface="Anek Kannada"/>
              <a:ea typeface="Anek Kannada"/>
              <a:cs typeface="Anek Kannada"/>
              <a:sym typeface="Anek Kannada"/>
            </a:endParaRPr>
          </a:p>
        </p:txBody>
      </p:sp>
      <p:sp>
        <p:nvSpPr>
          <p:cNvPr id="600" name="Google Shape;600;p53"/>
          <p:cNvSpPr txBox="1"/>
          <p:nvPr/>
        </p:nvSpPr>
        <p:spPr>
          <a:xfrm>
            <a:off x="3330900" y="1154900"/>
            <a:ext cx="2637000" cy="26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600">
                <a:latin typeface="Anek Kannada"/>
                <a:ea typeface="Anek Kannada"/>
                <a:cs typeface="Anek Kannada"/>
                <a:sym typeface="Anek Kannada"/>
              </a:rPr>
              <a:t>AI en chatbot</a:t>
            </a:r>
            <a:endParaRPr sz="1600">
              <a:latin typeface="Anek Kannada"/>
              <a:ea typeface="Anek Kannada"/>
              <a:cs typeface="Anek Kannada"/>
              <a:sym typeface="Anek Kannad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Font typeface="Anek Kannada"/>
              <a:buChar char="●"/>
            </a:pPr>
            <a:r>
              <a:rPr lang="en" sz="1200">
                <a:latin typeface="Anek Kannada"/>
                <a:ea typeface="Anek Kannada"/>
                <a:cs typeface="Anek Kannada"/>
                <a:sym typeface="Anek Kannada"/>
              </a:rPr>
              <a:t>Samenvattingen zijn handig, maar beter uitklapbaar</a:t>
            </a:r>
            <a:endParaRPr sz="1200">
              <a:latin typeface="Anek Kannada"/>
              <a:ea typeface="Anek Kannada"/>
              <a:cs typeface="Anek Kannada"/>
              <a:sym typeface="Anek Kannad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Anek Kannada"/>
              <a:buChar char="●"/>
            </a:pPr>
            <a:r>
              <a:rPr lang="en" sz="1200">
                <a:latin typeface="Anek Kannada"/>
                <a:ea typeface="Anek Kannada"/>
                <a:cs typeface="Anek Kannada"/>
                <a:sym typeface="Anek Kannada"/>
              </a:rPr>
              <a:t>Chatbotconcept is sterk (zeker wisselen tussen artikels), maar werkt nog niet nauwkeurig genoeg en verliest efficiëntie bij gebruik. </a:t>
            </a:r>
            <a:endParaRPr sz="1200">
              <a:latin typeface="Anek Kannada"/>
              <a:ea typeface="Anek Kannada"/>
              <a:cs typeface="Anek Kannada"/>
              <a:sym typeface="Anek Kannad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Anek Kannada"/>
              <a:buChar char="●"/>
            </a:pPr>
            <a:r>
              <a:rPr lang="en" sz="1200">
                <a:latin typeface="Anek Kannada"/>
                <a:ea typeface="Anek Kannada"/>
                <a:cs typeface="Anek Kannada"/>
                <a:sym typeface="Anek Kannada"/>
              </a:rPr>
              <a:t>Twijfel betrouwbaarheid AI</a:t>
            </a:r>
            <a:endParaRPr sz="1200">
              <a:latin typeface="Anek Kannada"/>
              <a:ea typeface="Anek Kannada"/>
              <a:cs typeface="Anek Kannada"/>
              <a:sym typeface="Anek Kannada"/>
            </a:endParaRPr>
          </a:p>
        </p:txBody>
      </p:sp>
      <p:sp>
        <p:nvSpPr>
          <p:cNvPr id="601" name="Google Shape;601;p53"/>
          <p:cNvSpPr txBox="1"/>
          <p:nvPr/>
        </p:nvSpPr>
        <p:spPr>
          <a:xfrm>
            <a:off x="5833025" y="1154900"/>
            <a:ext cx="2680500" cy="19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600">
                <a:latin typeface="Anek Kannada"/>
                <a:ea typeface="Anek Kannada"/>
                <a:cs typeface="Anek Kannada"/>
                <a:sym typeface="Anek Kannada"/>
              </a:rPr>
              <a:t>Quiz en gamification</a:t>
            </a:r>
            <a:endParaRPr sz="1600">
              <a:latin typeface="Anek Kannada"/>
              <a:ea typeface="Anek Kannada"/>
              <a:cs typeface="Anek Kannada"/>
              <a:sym typeface="Anek Kannad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●"/>
            </a:pPr>
            <a:r>
              <a:rPr lang="en" sz="1200">
                <a:latin typeface="Anek Kannada"/>
                <a:ea typeface="Anek Kannada"/>
                <a:cs typeface="Anek Kannada"/>
                <a:sym typeface="Anek Kannada"/>
              </a:rPr>
              <a:t>Zeer positief, maar inhoud en uitwerking moeten beter (correctheid, visuele elementen, link naar artikel, evt. timer).</a:t>
            </a:r>
            <a:endParaRPr sz="1200">
              <a:latin typeface="Anek Kannada"/>
              <a:ea typeface="Anek Kannada"/>
              <a:cs typeface="Anek Kannada"/>
              <a:sym typeface="Anek Kannad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>
                <a:latin typeface="Anek Kannada"/>
                <a:ea typeface="Anek Kannada"/>
                <a:cs typeface="Anek Kannada"/>
                <a:sym typeface="Anek Kannada"/>
              </a:rPr>
              <a:t>Sociale chat rond quiz is weinig relevant.</a:t>
            </a:r>
            <a:endParaRPr sz="1200">
              <a:solidFill>
                <a:schemeClr val="dk1"/>
              </a:solidFill>
              <a:latin typeface="Anek Kannada Medium"/>
              <a:ea typeface="Anek Kannada Medium"/>
              <a:cs typeface="Anek Kannada Medium"/>
              <a:sym typeface="Anek Kannada Medium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nek Kannada Medium"/>
              <a:ea typeface="Anek Kannada Medium"/>
              <a:cs typeface="Anek Kannada Medium"/>
              <a:sym typeface="Anek Kannada Medium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54"/>
          <p:cNvSpPr txBox="1"/>
          <p:nvPr/>
        </p:nvSpPr>
        <p:spPr>
          <a:xfrm>
            <a:off x="713225" y="982563"/>
            <a:ext cx="2680500" cy="19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600">
                <a:latin typeface="Anek Kannada"/>
                <a:ea typeface="Anek Kannada"/>
                <a:cs typeface="Anek Kannada"/>
                <a:sym typeface="Anek Kannada"/>
              </a:rPr>
              <a:t>Navigatie &amp; structuur:</a:t>
            </a:r>
            <a:endParaRPr sz="1600">
              <a:latin typeface="Anek Kannada"/>
              <a:ea typeface="Anek Kannada"/>
              <a:cs typeface="Anek Kannada"/>
              <a:sym typeface="Anek Kannad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 sz="1300">
                <a:latin typeface="Anek Kannada"/>
                <a:ea typeface="Anek Kannada"/>
                <a:cs typeface="Anek Kannada"/>
                <a:sym typeface="Anek Kannada"/>
              </a:rPr>
              <a:t>Overzichtelijke en </a:t>
            </a:r>
            <a:r>
              <a:rPr lang="en" sz="1300">
                <a:latin typeface="Anek Kannada"/>
                <a:ea typeface="Anek Kannada"/>
                <a:cs typeface="Anek Kannada"/>
                <a:sym typeface="Anek Kannada"/>
              </a:rPr>
              <a:t>App is vrij duidelijk - mist onboarding/uitleg in het begin</a:t>
            </a:r>
            <a:endParaRPr sz="1300">
              <a:latin typeface="Anek Kannada"/>
              <a:ea typeface="Anek Kannada"/>
              <a:cs typeface="Anek Kannada"/>
              <a:sym typeface="Anek Kannad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300">
                <a:latin typeface="Anek Kannada"/>
                <a:ea typeface="Anek Kannada"/>
                <a:cs typeface="Anek Kannada"/>
                <a:sym typeface="Anek Kannada"/>
              </a:rPr>
              <a:t>Filters en tabbladen zijn niet meteen logisch</a:t>
            </a:r>
            <a:endParaRPr sz="1300">
              <a:latin typeface="Anek Kannada"/>
              <a:ea typeface="Anek Kannada"/>
              <a:cs typeface="Anek Kannada"/>
              <a:sym typeface="Anek Kannad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300">
                <a:latin typeface="Anek Kannada"/>
                <a:ea typeface="Anek Kannada"/>
                <a:cs typeface="Anek Kannada"/>
                <a:sym typeface="Anek Kannada"/>
              </a:rPr>
              <a:t>Verschil tussen home, stories en reels is onduidelijk</a:t>
            </a:r>
            <a:endParaRPr sz="1300">
              <a:latin typeface="Anek Kannada"/>
              <a:ea typeface="Anek Kannada"/>
              <a:cs typeface="Anek Kannada"/>
              <a:sym typeface="Anek Kannad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300">
                <a:latin typeface="Anek Kannada"/>
                <a:ea typeface="Anek Kannada"/>
                <a:cs typeface="Anek Kannada"/>
                <a:sym typeface="Anek Kannada"/>
              </a:rPr>
              <a:t>Eén doorlopende, geïntegreerde flow werkt beter</a:t>
            </a:r>
            <a:endParaRPr sz="1300">
              <a:latin typeface="Anek Kannada"/>
              <a:ea typeface="Anek Kannada"/>
              <a:cs typeface="Anek Kannada"/>
              <a:sym typeface="Anek Kannad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300">
              <a:latin typeface="Anek Kannada"/>
              <a:ea typeface="Anek Kannada"/>
              <a:cs typeface="Anek Kannada"/>
              <a:sym typeface="Anek Kannada"/>
            </a:endParaRPr>
          </a:p>
        </p:txBody>
      </p:sp>
      <p:sp>
        <p:nvSpPr>
          <p:cNvPr id="607" name="Google Shape;607;p54"/>
          <p:cNvSpPr txBox="1"/>
          <p:nvPr/>
        </p:nvSpPr>
        <p:spPr>
          <a:xfrm>
            <a:off x="3253500" y="982575"/>
            <a:ext cx="2637000" cy="26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600">
                <a:latin typeface="Anek Kannada"/>
                <a:ea typeface="Anek Kannada"/>
                <a:cs typeface="Anek Kannada"/>
                <a:sym typeface="Anek Kannada"/>
              </a:rPr>
              <a:t>UX verbeterpunten:</a:t>
            </a:r>
            <a:endParaRPr sz="1600">
              <a:latin typeface="Anek Kannada"/>
              <a:ea typeface="Anek Kannada"/>
              <a:cs typeface="Anek Kannada"/>
              <a:sym typeface="Anek Kannada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 sz="1300">
                <a:latin typeface="Anek Kannada"/>
                <a:ea typeface="Anek Kannada"/>
                <a:cs typeface="Anek Kannada"/>
                <a:sym typeface="Anek Kannada"/>
              </a:rPr>
              <a:t>Directe acties (luisteren/kijken) moeten meteen werken vanaf homepage</a:t>
            </a:r>
            <a:endParaRPr sz="1300">
              <a:latin typeface="Anek Kannada"/>
              <a:ea typeface="Anek Kannada"/>
              <a:cs typeface="Anek Kannada"/>
              <a:sym typeface="Anek Kannada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>
                <a:latin typeface="Anek Kannada"/>
                <a:ea typeface="Anek Kannada"/>
                <a:cs typeface="Anek Kannada"/>
                <a:sym typeface="Anek Kannada"/>
              </a:rPr>
              <a:t>Audio- en videolayout kan beter, met meer functionaliteiten</a:t>
            </a:r>
            <a:endParaRPr sz="1300">
              <a:latin typeface="Anek Kannada"/>
              <a:ea typeface="Anek Kannada"/>
              <a:cs typeface="Anek Kannada"/>
              <a:sym typeface="Anek Kannada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>
                <a:latin typeface="Anek Kannada"/>
                <a:ea typeface="Anek Kannada"/>
                <a:cs typeface="Anek Kannada"/>
                <a:sym typeface="Anek Kannada"/>
              </a:rPr>
              <a:t>Stories en reels mogen meer context en duidelijkere interacties (bv. swipe)</a:t>
            </a:r>
            <a:endParaRPr sz="1300">
              <a:latin typeface="Anek Kannada"/>
              <a:ea typeface="Anek Kannada"/>
              <a:cs typeface="Anek Kannada"/>
              <a:sym typeface="Anek Kannada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>
                <a:latin typeface="Anek Kannada"/>
                <a:ea typeface="Anek Kannada"/>
                <a:cs typeface="Anek Kannada"/>
                <a:sym typeface="Anek Kannada"/>
              </a:rPr>
              <a:t>Onduidelijke of dubbele functies zorgen voor verwarring</a:t>
            </a:r>
            <a:endParaRPr sz="1300">
              <a:latin typeface="Anek Kannada"/>
              <a:ea typeface="Anek Kannada"/>
              <a:cs typeface="Anek Kannada"/>
              <a:sym typeface="Anek Kannada"/>
            </a:endParaRPr>
          </a:p>
        </p:txBody>
      </p:sp>
      <p:sp>
        <p:nvSpPr>
          <p:cNvPr id="608" name="Google Shape;608;p54"/>
          <p:cNvSpPr txBox="1"/>
          <p:nvPr/>
        </p:nvSpPr>
        <p:spPr>
          <a:xfrm>
            <a:off x="5890500" y="982575"/>
            <a:ext cx="2680500" cy="19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600">
                <a:latin typeface="Anek Kannada"/>
                <a:ea typeface="Anek Kannada"/>
                <a:cs typeface="Anek Kannada"/>
                <a:sym typeface="Anek Kannada"/>
              </a:rPr>
              <a:t>Algemeen:</a:t>
            </a:r>
            <a:endParaRPr sz="1600">
              <a:latin typeface="Anek Kannada"/>
              <a:ea typeface="Anek Kannada"/>
              <a:cs typeface="Anek Kannada"/>
              <a:sym typeface="Anek Kannada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Font typeface="Anek Kannada"/>
              <a:buChar char="●"/>
            </a:pPr>
            <a:r>
              <a:rPr lang="en" sz="1300">
                <a:latin typeface="Anek Kannada"/>
                <a:ea typeface="Anek Kannada"/>
                <a:cs typeface="Anek Kannada"/>
                <a:sym typeface="Anek Kannada"/>
              </a:rPr>
              <a:t>Sterk concept met hoge betrokkenheid</a:t>
            </a:r>
            <a:endParaRPr sz="1300">
              <a:latin typeface="Anek Kannada"/>
              <a:ea typeface="Anek Kannada"/>
              <a:cs typeface="Anek Kannada"/>
              <a:sym typeface="Anek Kannada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Anek Kannada"/>
              <a:buChar char="●"/>
            </a:pPr>
            <a:r>
              <a:rPr lang="en" sz="1300">
                <a:latin typeface="Anek Kannada"/>
                <a:ea typeface="Anek Kannada"/>
                <a:cs typeface="Anek Kannada"/>
                <a:sym typeface="Anek Kannada"/>
              </a:rPr>
              <a:t>Quiz en verschillende contentvormen werken goed</a:t>
            </a:r>
            <a:endParaRPr sz="1300">
              <a:latin typeface="Anek Kannada"/>
              <a:ea typeface="Anek Kannada"/>
              <a:cs typeface="Anek Kannada"/>
              <a:sym typeface="Anek Kannada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Anek Kannada"/>
              <a:buChar char="●"/>
            </a:pPr>
            <a:r>
              <a:rPr lang="en" sz="1300">
                <a:latin typeface="Anek Kannada"/>
                <a:ea typeface="Anek Kannada"/>
                <a:cs typeface="Anek Kannada"/>
                <a:sym typeface="Anek Kannada"/>
              </a:rPr>
              <a:t>Afwerking moet beter</a:t>
            </a:r>
            <a:endParaRPr sz="1300">
              <a:latin typeface="Anek Kannada"/>
              <a:ea typeface="Anek Kannada"/>
              <a:cs typeface="Anek Kannada"/>
              <a:sym typeface="Anek Kannada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Anek Kannada"/>
              <a:buChar char="●"/>
            </a:pPr>
            <a:r>
              <a:rPr lang="en" sz="1300">
                <a:latin typeface="Anek Kannada"/>
                <a:ea typeface="Anek Kannada"/>
                <a:cs typeface="Anek Kannada"/>
                <a:sym typeface="Anek Kannada"/>
              </a:rPr>
              <a:t>Navigatie kan duidelijker</a:t>
            </a:r>
            <a:endParaRPr sz="1300">
              <a:latin typeface="Anek Kannada"/>
              <a:ea typeface="Anek Kannada"/>
              <a:cs typeface="Anek Kannada"/>
              <a:sym typeface="Anek Kannada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Anek Kannada"/>
              <a:buChar char="●"/>
            </a:pPr>
            <a:r>
              <a:rPr lang="en" sz="1300">
                <a:latin typeface="Anek Kannada"/>
                <a:ea typeface="Anek Kannada"/>
                <a:cs typeface="Anek Kannada"/>
                <a:sym typeface="Anek Kannada"/>
              </a:rPr>
              <a:t>Features moeten consistenter werken</a:t>
            </a:r>
            <a:endParaRPr sz="1300">
              <a:latin typeface="Anek Kannada"/>
              <a:ea typeface="Anek Kannada"/>
              <a:cs typeface="Anek Kannada"/>
              <a:sym typeface="Anek Kannad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55"/>
          <p:cNvSpPr txBox="1"/>
          <p:nvPr>
            <p:ph type="title"/>
          </p:nvPr>
        </p:nvSpPr>
        <p:spPr>
          <a:xfrm>
            <a:off x="3017750" y="2598463"/>
            <a:ext cx="5067600" cy="84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Aanpassingen</a:t>
            </a:r>
            <a:endParaRPr/>
          </a:p>
        </p:txBody>
      </p:sp>
      <p:sp>
        <p:nvSpPr>
          <p:cNvPr id="614" name="Google Shape;614;p55"/>
          <p:cNvSpPr txBox="1"/>
          <p:nvPr>
            <p:ph idx="2" type="title"/>
          </p:nvPr>
        </p:nvSpPr>
        <p:spPr>
          <a:xfrm>
            <a:off x="6295750" y="1756675"/>
            <a:ext cx="14694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615" name="Google Shape;615;p55"/>
          <p:cNvSpPr txBox="1"/>
          <p:nvPr>
            <p:ph idx="1" type="subTitle"/>
          </p:nvPr>
        </p:nvSpPr>
        <p:spPr>
          <a:xfrm>
            <a:off x="3017750" y="3528425"/>
            <a:ext cx="3892800" cy="37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16" name="Google Shape;616;p55"/>
          <p:cNvCxnSpPr/>
          <p:nvPr/>
        </p:nvCxnSpPr>
        <p:spPr>
          <a:xfrm>
            <a:off x="3054250" y="2289025"/>
            <a:ext cx="32415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56"/>
          <p:cNvSpPr txBox="1"/>
          <p:nvPr>
            <p:ph type="title"/>
          </p:nvPr>
        </p:nvSpPr>
        <p:spPr>
          <a:xfrm>
            <a:off x="720000" y="315250"/>
            <a:ext cx="7704000" cy="5184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Nieuwste versie</a:t>
            </a:r>
            <a:endParaRPr/>
          </a:p>
        </p:txBody>
      </p:sp>
      <p:pic>
        <p:nvPicPr>
          <p:cNvPr id="622" name="Google Shape;622;p56" title="Standaardnext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38825" y="857250"/>
            <a:ext cx="4572000" cy="401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9"/>
          <p:cNvSpPr txBox="1"/>
          <p:nvPr>
            <p:ph idx="21" type="title"/>
          </p:nvPr>
        </p:nvSpPr>
        <p:spPr>
          <a:xfrm>
            <a:off x="720000" y="280300"/>
            <a:ext cx="7085100" cy="5184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Inhoudstafel</a:t>
            </a:r>
            <a:endParaRPr/>
          </a:p>
        </p:txBody>
      </p:sp>
      <p:sp>
        <p:nvSpPr>
          <p:cNvPr id="378" name="Google Shape;378;p39"/>
          <p:cNvSpPr txBox="1"/>
          <p:nvPr>
            <p:ph type="title"/>
          </p:nvPr>
        </p:nvSpPr>
        <p:spPr>
          <a:xfrm>
            <a:off x="818402" y="1035458"/>
            <a:ext cx="734700" cy="4476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01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79" name="Google Shape;379;p39"/>
          <p:cNvSpPr txBox="1"/>
          <p:nvPr>
            <p:ph idx="7" type="title"/>
          </p:nvPr>
        </p:nvSpPr>
        <p:spPr>
          <a:xfrm>
            <a:off x="818402" y="2598541"/>
            <a:ext cx="734700" cy="4476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04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80" name="Google Shape;380;p39"/>
          <p:cNvSpPr txBox="1"/>
          <p:nvPr>
            <p:ph idx="8" type="title"/>
          </p:nvPr>
        </p:nvSpPr>
        <p:spPr>
          <a:xfrm>
            <a:off x="818402" y="1564058"/>
            <a:ext cx="734700" cy="4476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02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81" name="Google Shape;381;p39"/>
          <p:cNvSpPr txBox="1"/>
          <p:nvPr>
            <p:ph idx="13" type="title"/>
          </p:nvPr>
        </p:nvSpPr>
        <p:spPr>
          <a:xfrm>
            <a:off x="818402" y="2081296"/>
            <a:ext cx="734700" cy="4476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03</a:t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382" name="Google Shape;382;p39"/>
          <p:cNvGrpSpPr/>
          <p:nvPr/>
        </p:nvGrpSpPr>
        <p:grpSpPr>
          <a:xfrm>
            <a:off x="8080010" y="1781"/>
            <a:ext cx="2108597" cy="5139928"/>
            <a:chOff x="7958360" y="1794"/>
            <a:chExt cx="2108597" cy="5139928"/>
          </a:xfrm>
        </p:grpSpPr>
        <p:sp>
          <p:nvSpPr>
            <p:cNvPr id="383" name="Google Shape;383;p39"/>
            <p:cNvSpPr/>
            <p:nvPr/>
          </p:nvSpPr>
          <p:spPr>
            <a:xfrm>
              <a:off x="8660829" y="3240294"/>
              <a:ext cx="1406128" cy="810816"/>
            </a:xfrm>
            <a:custGeom>
              <a:rect b="b" l="l" r="r" t="t"/>
              <a:pathLst>
                <a:path extrusionOk="0" h="681" w="1181">
                  <a:moveTo>
                    <a:pt x="591" y="681"/>
                  </a:moveTo>
                  <a:lnTo>
                    <a:pt x="1181" y="340"/>
                  </a:lnTo>
                  <a:lnTo>
                    <a:pt x="591" y="0"/>
                  </a:lnTo>
                  <a:lnTo>
                    <a:pt x="591" y="0"/>
                  </a:lnTo>
                  <a:lnTo>
                    <a:pt x="0" y="340"/>
                  </a:lnTo>
                  <a:lnTo>
                    <a:pt x="591" y="681"/>
                  </a:lnTo>
                  <a:lnTo>
                    <a:pt x="591" y="6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39"/>
            <p:cNvSpPr/>
            <p:nvPr/>
          </p:nvSpPr>
          <p:spPr>
            <a:xfrm>
              <a:off x="8660829" y="2834291"/>
              <a:ext cx="703659" cy="810816"/>
            </a:xfrm>
            <a:custGeom>
              <a:rect b="b" l="l" r="r" t="t"/>
              <a:pathLst>
                <a:path extrusionOk="0" h="681" w="591">
                  <a:moveTo>
                    <a:pt x="591" y="341"/>
                  </a:moveTo>
                  <a:lnTo>
                    <a:pt x="0" y="681"/>
                  </a:lnTo>
                  <a:lnTo>
                    <a:pt x="0" y="0"/>
                  </a:lnTo>
                  <a:lnTo>
                    <a:pt x="591" y="34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39"/>
            <p:cNvSpPr/>
            <p:nvPr/>
          </p:nvSpPr>
          <p:spPr>
            <a:xfrm>
              <a:off x="7958360" y="1794"/>
              <a:ext cx="702469" cy="3651647"/>
            </a:xfrm>
            <a:custGeom>
              <a:rect b="b" l="l" r="r" t="t"/>
              <a:pathLst>
                <a:path extrusionOk="0" h="3067" w="590">
                  <a:moveTo>
                    <a:pt x="0" y="0"/>
                  </a:moveTo>
                  <a:lnTo>
                    <a:pt x="0" y="681"/>
                  </a:lnTo>
                  <a:lnTo>
                    <a:pt x="0" y="1363"/>
                  </a:lnTo>
                  <a:lnTo>
                    <a:pt x="0" y="2045"/>
                  </a:lnTo>
                  <a:lnTo>
                    <a:pt x="0" y="2045"/>
                  </a:lnTo>
                  <a:lnTo>
                    <a:pt x="0" y="2725"/>
                  </a:lnTo>
                  <a:lnTo>
                    <a:pt x="590" y="3067"/>
                  </a:lnTo>
                  <a:lnTo>
                    <a:pt x="590" y="2385"/>
                  </a:lnTo>
                  <a:lnTo>
                    <a:pt x="590" y="1703"/>
                  </a:lnTo>
                  <a:lnTo>
                    <a:pt x="590" y="1023"/>
                  </a:lnTo>
                  <a:lnTo>
                    <a:pt x="590" y="341"/>
                  </a:lnTo>
                  <a:lnTo>
                    <a:pt x="0" y="0"/>
                  </a:lnTo>
                  <a:close/>
                  <a:moveTo>
                    <a:pt x="0" y="2046"/>
                  </a:moveTo>
                  <a:lnTo>
                    <a:pt x="0" y="2045"/>
                  </a:lnTo>
                  <a:lnTo>
                    <a:pt x="0" y="2045"/>
                  </a:lnTo>
                  <a:lnTo>
                    <a:pt x="0" y="204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39"/>
            <p:cNvSpPr/>
            <p:nvPr/>
          </p:nvSpPr>
          <p:spPr>
            <a:xfrm>
              <a:off x="7958360" y="3518900"/>
              <a:ext cx="1406128" cy="1622822"/>
            </a:xfrm>
            <a:custGeom>
              <a:rect b="b" l="l" r="r" t="t"/>
              <a:pathLst>
                <a:path extrusionOk="0" h="1363" w="1181">
                  <a:moveTo>
                    <a:pt x="0" y="682"/>
                  </a:moveTo>
                  <a:lnTo>
                    <a:pt x="0" y="682"/>
                  </a:lnTo>
                  <a:lnTo>
                    <a:pt x="0" y="0"/>
                  </a:lnTo>
                  <a:lnTo>
                    <a:pt x="1181" y="682"/>
                  </a:lnTo>
                  <a:lnTo>
                    <a:pt x="1181" y="1363"/>
                  </a:lnTo>
                  <a:lnTo>
                    <a:pt x="1181" y="1360"/>
                  </a:lnTo>
                  <a:lnTo>
                    <a:pt x="1181" y="1363"/>
                  </a:lnTo>
                  <a:lnTo>
                    <a:pt x="0" y="682"/>
                  </a:lnTo>
                  <a:lnTo>
                    <a:pt x="0" y="68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39"/>
            <p:cNvSpPr/>
            <p:nvPr/>
          </p:nvSpPr>
          <p:spPr>
            <a:xfrm>
              <a:off x="8310785" y="1794"/>
              <a:ext cx="1470422" cy="4968478"/>
            </a:xfrm>
            <a:custGeom>
              <a:rect b="b" l="l" r="r" t="t"/>
              <a:pathLst>
                <a:path extrusionOk="0" h="4173" w="1235">
                  <a:moveTo>
                    <a:pt x="0" y="0"/>
                  </a:moveTo>
                  <a:lnTo>
                    <a:pt x="0" y="3468"/>
                  </a:lnTo>
                  <a:lnTo>
                    <a:pt x="1235" y="4173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8" name="Google Shape;388;p39"/>
          <p:cNvSpPr txBox="1"/>
          <p:nvPr/>
        </p:nvSpPr>
        <p:spPr>
          <a:xfrm>
            <a:off x="1553100" y="1066800"/>
            <a:ext cx="30885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rPr>
              <a:t>Walkthrough met personas</a:t>
            </a:r>
            <a:endParaRPr>
              <a:solidFill>
                <a:schemeClr val="dk1"/>
              </a:solidFill>
              <a:latin typeface="Anek Kannada Medium"/>
              <a:ea typeface="Anek Kannada Medium"/>
              <a:cs typeface="Anek Kannada Medium"/>
              <a:sym typeface="Anek Kannada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Anek Kannada Medium"/>
              <a:ea typeface="Anek Kannada Medium"/>
              <a:cs typeface="Anek Kannada Medium"/>
              <a:sym typeface="Anek Kannada Medium"/>
            </a:endParaRPr>
          </a:p>
        </p:txBody>
      </p:sp>
      <p:sp>
        <p:nvSpPr>
          <p:cNvPr id="389" name="Google Shape;389;p39"/>
          <p:cNvSpPr txBox="1"/>
          <p:nvPr/>
        </p:nvSpPr>
        <p:spPr>
          <a:xfrm>
            <a:off x="1553100" y="1595400"/>
            <a:ext cx="30885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rPr>
              <a:t>Test: Standaard Next</a:t>
            </a:r>
            <a:endParaRPr>
              <a:solidFill>
                <a:schemeClr val="dk1"/>
              </a:solidFill>
              <a:latin typeface="Anek Kannada Medium"/>
              <a:ea typeface="Anek Kannada Medium"/>
              <a:cs typeface="Anek Kannada Medium"/>
              <a:sym typeface="Anek Kannada Medium"/>
            </a:endParaRPr>
          </a:p>
        </p:txBody>
      </p:sp>
      <p:sp>
        <p:nvSpPr>
          <p:cNvPr id="390" name="Google Shape;390;p39"/>
          <p:cNvSpPr txBox="1"/>
          <p:nvPr/>
        </p:nvSpPr>
        <p:spPr>
          <a:xfrm>
            <a:off x="1553100" y="2632338"/>
            <a:ext cx="30885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rPr>
              <a:t>Conclusies: Test: 2</a:t>
            </a:r>
            <a:endParaRPr>
              <a:solidFill>
                <a:schemeClr val="dk1"/>
              </a:solidFill>
              <a:latin typeface="Anek Kannada Medium"/>
              <a:ea typeface="Anek Kannada Medium"/>
              <a:cs typeface="Anek Kannada Medium"/>
              <a:sym typeface="Anek Kannada Medium"/>
            </a:endParaRPr>
          </a:p>
        </p:txBody>
      </p:sp>
      <p:sp>
        <p:nvSpPr>
          <p:cNvPr id="391" name="Google Shape;391;p39"/>
          <p:cNvSpPr txBox="1"/>
          <p:nvPr/>
        </p:nvSpPr>
        <p:spPr>
          <a:xfrm>
            <a:off x="1553100" y="2096963"/>
            <a:ext cx="30885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rPr>
              <a:t>Conclusies: Test 1</a:t>
            </a:r>
            <a:endParaRPr>
              <a:solidFill>
                <a:schemeClr val="dk1"/>
              </a:solidFill>
              <a:latin typeface="Anek Kannada Medium"/>
              <a:ea typeface="Anek Kannada Medium"/>
              <a:cs typeface="Anek Kannada Medium"/>
              <a:sym typeface="Anek Kannada Medium"/>
            </a:endParaRPr>
          </a:p>
        </p:txBody>
      </p:sp>
      <p:sp>
        <p:nvSpPr>
          <p:cNvPr id="392" name="Google Shape;392;p39"/>
          <p:cNvSpPr txBox="1"/>
          <p:nvPr>
            <p:ph idx="7" type="title"/>
          </p:nvPr>
        </p:nvSpPr>
        <p:spPr>
          <a:xfrm>
            <a:off x="818402" y="3115791"/>
            <a:ext cx="734700" cy="4476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05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93" name="Google Shape;393;p39"/>
          <p:cNvSpPr txBox="1"/>
          <p:nvPr/>
        </p:nvSpPr>
        <p:spPr>
          <a:xfrm>
            <a:off x="1553100" y="3162813"/>
            <a:ext cx="30885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rPr>
              <a:t>Aanpassingen</a:t>
            </a:r>
            <a:endParaRPr>
              <a:solidFill>
                <a:schemeClr val="dk1"/>
              </a:solidFill>
              <a:latin typeface="Anek Kannada Medium"/>
              <a:ea typeface="Anek Kannada Medium"/>
              <a:cs typeface="Anek Kannada Medium"/>
              <a:sym typeface="Anek Kannada Medium"/>
            </a:endParaRPr>
          </a:p>
        </p:txBody>
      </p:sp>
      <p:sp>
        <p:nvSpPr>
          <p:cNvPr id="394" name="Google Shape;394;p39"/>
          <p:cNvSpPr txBox="1"/>
          <p:nvPr>
            <p:ph idx="7" type="title"/>
          </p:nvPr>
        </p:nvSpPr>
        <p:spPr>
          <a:xfrm>
            <a:off x="818402" y="3693291"/>
            <a:ext cx="734700" cy="4476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06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95" name="Google Shape;395;p39"/>
          <p:cNvSpPr txBox="1"/>
          <p:nvPr/>
        </p:nvSpPr>
        <p:spPr>
          <a:xfrm>
            <a:off x="1553100" y="36933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nek Kannada Medium"/>
                <a:ea typeface="Anek Kannada Medium"/>
                <a:cs typeface="Anek Kannada Medium"/>
                <a:sym typeface="Anek Kannada Medium"/>
              </a:rPr>
              <a:t>Volgende stappen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57"/>
          <p:cNvSpPr txBox="1"/>
          <p:nvPr>
            <p:ph type="title"/>
          </p:nvPr>
        </p:nvSpPr>
        <p:spPr>
          <a:xfrm>
            <a:off x="2038200" y="3027400"/>
            <a:ext cx="5067600" cy="84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Volgende stappen</a:t>
            </a:r>
            <a:endParaRPr/>
          </a:p>
        </p:txBody>
      </p:sp>
      <p:sp>
        <p:nvSpPr>
          <p:cNvPr id="628" name="Google Shape;628;p57"/>
          <p:cNvSpPr txBox="1"/>
          <p:nvPr>
            <p:ph idx="2" type="title"/>
          </p:nvPr>
        </p:nvSpPr>
        <p:spPr>
          <a:xfrm>
            <a:off x="3837300" y="1550988"/>
            <a:ext cx="14694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</a:t>
            </a:r>
            <a:endParaRPr/>
          </a:p>
        </p:txBody>
      </p:sp>
      <p:cxnSp>
        <p:nvCxnSpPr>
          <p:cNvPr id="629" name="Google Shape;629;p57"/>
          <p:cNvCxnSpPr/>
          <p:nvPr/>
        </p:nvCxnSpPr>
        <p:spPr>
          <a:xfrm>
            <a:off x="2951250" y="2574775"/>
            <a:ext cx="32415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630" name="Google Shape;630;p57"/>
          <p:cNvGrpSpPr/>
          <p:nvPr/>
        </p:nvGrpSpPr>
        <p:grpSpPr>
          <a:xfrm>
            <a:off x="7770420" y="810810"/>
            <a:ext cx="3508772" cy="4332684"/>
            <a:chOff x="-5" y="813197"/>
            <a:chExt cx="3508772" cy="4332684"/>
          </a:xfrm>
        </p:grpSpPr>
        <p:sp>
          <p:nvSpPr>
            <p:cNvPr id="631" name="Google Shape;631;p57"/>
            <p:cNvSpPr/>
            <p:nvPr/>
          </p:nvSpPr>
          <p:spPr>
            <a:xfrm>
              <a:off x="703654" y="3040856"/>
              <a:ext cx="1402556" cy="809625"/>
            </a:xfrm>
            <a:custGeom>
              <a:rect b="b" l="l" r="r" t="t"/>
              <a:pathLst>
                <a:path extrusionOk="0" h="680" w="1178">
                  <a:moveTo>
                    <a:pt x="590" y="680"/>
                  </a:moveTo>
                  <a:lnTo>
                    <a:pt x="1178" y="340"/>
                  </a:lnTo>
                  <a:lnTo>
                    <a:pt x="590" y="0"/>
                  </a:lnTo>
                  <a:lnTo>
                    <a:pt x="590" y="0"/>
                  </a:lnTo>
                  <a:lnTo>
                    <a:pt x="0" y="340"/>
                  </a:lnTo>
                  <a:lnTo>
                    <a:pt x="590" y="680"/>
                  </a:lnTo>
                  <a:lnTo>
                    <a:pt x="590" y="68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632;p57"/>
            <p:cNvSpPr/>
            <p:nvPr/>
          </p:nvSpPr>
          <p:spPr>
            <a:xfrm>
              <a:off x="1400170" y="813197"/>
              <a:ext cx="2108597" cy="1216819"/>
            </a:xfrm>
            <a:custGeom>
              <a:rect b="b" l="l" r="r" t="t"/>
              <a:pathLst>
                <a:path extrusionOk="0" h="1022" w="1771">
                  <a:moveTo>
                    <a:pt x="1771" y="341"/>
                  </a:moveTo>
                  <a:lnTo>
                    <a:pt x="1180" y="0"/>
                  </a:lnTo>
                  <a:lnTo>
                    <a:pt x="1180" y="0"/>
                  </a:lnTo>
                  <a:lnTo>
                    <a:pt x="590" y="341"/>
                  </a:lnTo>
                  <a:lnTo>
                    <a:pt x="0" y="681"/>
                  </a:lnTo>
                  <a:lnTo>
                    <a:pt x="590" y="1022"/>
                  </a:lnTo>
                  <a:lnTo>
                    <a:pt x="590" y="1022"/>
                  </a:lnTo>
                  <a:lnTo>
                    <a:pt x="1180" y="681"/>
                  </a:lnTo>
                  <a:lnTo>
                    <a:pt x="590" y="341"/>
                  </a:lnTo>
                  <a:lnTo>
                    <a:pt x="1180" y="681"/>
                  </a:lnTo>
                  <a:lnTo>
                    <a:pt x="1180" y="681"/>
                  </a:lnTo>
                  <a:lnTo>
                    <a:pt x="1771" y="34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633;p57"/>
            <p:cNvSpPr/>
            <p:nvPr/>
          </p:nvSpPr>
          <p:spPr>
            <a:xfrm>
              <a:off x="703654" y="3519488"/>
              <a:ext cx="702469" cy="812006"/>
            </a:xfrm>
            <a:custGeom>
              <a:rect b="b" l="l" r="r" t="t"/>
              <a:pathLst>
                <a:path extrusionOk="0" h="682" w="590">
                  <a:moveTo>
                    <a:pt x="0" y="342"/>
                  </a:moveTo>
                  <a:lnTo>
                    <a:pt x="590" y="0"/>
                  </a:lnTo>
                  <a:lnTo>
                    <a:pt x="590" y="682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634;p57"/>
            <p:cNvSpPr/>
            <p:nvPr/>
          </p:nvSpPr>
          <p:spPr>
            <a:xfrm>
              <a:off x="-5" y="1620441"/>
              <a:ext cx="703659" cy="1825228"/>
            </a:xfrm>
            <a:custGeom>
              <a:rect b="b" l="l" r="r" t="t"/>
              <a:pathLst>
                <a:path extrusionOk="0" h="1533" w="591">
                  <a:moveTo>
                    <a:pt x="591" y="340"/>
                  </a:moveTo>
                  <a:lnTo>
                    <a:pt x="0" y="0"/>
                  </a:lnTo>
                  <a:lnTo>
                    <a:pt x="0" y="1193"/>
                  </a:lnTo>
                  <a:lnTo>
                    <a:pt x="591" y="1533"/>
                  </a:lnTo>
                  <a:lnTo>
                    <a:pt x="591" y="34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635;p57"/>
            <p:cNvSpPr/>
            <p:nvPr/>
          </p:nvSpPr>
          <p:spPr>
            <a:xfrm>
              <a:off x="703654" y="3927872"/>
              <a:ext cx="702469" cy="1218009"/>
            </a:xfrm>
            <a:custGeom>
              <a:rect b="b" l="l" r="r" t="t"/>
              <a:pathLst>
                <a:path extrusionOk="0" h="1023" w="590">
                  <a:moveTo>
                    <a:pt x="590" y="341"/>
                  </a:moveTo>
                  <a:lnTo>
                    <a:pt x="0" y="0"/>
                  </a:lnTo>
                  <a:lnTo>
                    <a:pt x="0" y="682"/>
                  </a:lnTo>
                  <a:lnTo>
                    <a:pt x="590" y="1023"/>
                  </a:lnTo>
                  <a:lnTo>
                    <a:pt x="590" y="34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36" name="Google Shape;636;p57"/>
            <p:cNvCxnSpPr/>
            <p:nvPr/>
          </p:nvCxnSpPr>
          <p:spPr>
            <a:xfrm flipH="1">
              <a:off x="1725154" y="1562100"/>
              <a:ext cx="426300" cy="2430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637" name="Google Shape;637;p57"/>
            <p:cNvCxnSpPr/>
            <p:nvPr/>
          </p:nvCxnSpPr>
          <p:spPr>
            <a:xfrm>
              <a:off x="1053697" y="4131469"/>
              <a:ext cx="0" cy="503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638" name="Google Shape;638;p57"/>
            <p:cNvCxnSpPr/>
            <p:nvPr/>
          </p:nvCxnSpPr>
          <p:spPr>
            <a:xfrm rot="10800000">
              <a:off x="385757" y="2253713"/>
              <a:ext cx="0" cy="10086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639" name="Google Shape;639;p57"/>
            <p:cNvSpPr/>
            <p:nvPr/>
          </p:nvSpPr>
          <p:spPr>
            <a:xfrm>
              <a:off x="1408214" y="1870367"/>
              <a:ext cx="727643" cy="2866225"/>
            </a:xfrm>
            <a:custGeom>
              <a:rect b="b" l="l" r="r" t="t"/>
              <a:pathLst>
                <a:path extrusionOk="0" h="3722370" w="921067">
                  <a:moveTo>
                    <a:pt x="921068" y="2658428"/>
                  </a:moveTo>
                  <a:lnTo>
                    <a:pt x="921068" y="1595437"/>
                  </a:lnTo>
                  <a:lnTo>
                    <a:pt x="921068" y="531495"/>
                  </a:lnTo>
                  <a:lnTo>
                    <a:pt x="0" y="0"/>
                  </a:lnTo>
                  <a:lnTo>
                    <a:pt x="0" y="1063943"/>
                  </a:lnTo>
                  <a:lnTo>
                    <a:pt x="0" y="2126933"/>
                  </a:lnTo>
                  <a:lnTo>
                    <a:pt x="0" y="3190875"/>
                  </a:lnTo>
                  <a:lnTo>
                    <a:pt x="921068" y="37223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" name="Google Shape;640;p57"/>
            <p:cNvSpPr/>
            <p:nvPr/>
          </p:nvSpPr>
          <p:spPr>
            <a:xfrm>
              <a:off x="679995" y="1176907"/>
              <a:ext cx="1456039" cy="1637738"/>
            </a:xfrm>
            <a:custGeom>
              <a:rect b="b" l="l" r="r" t="t"/>
              <a:pathLst>
                <a:path extrusionOk="0" h="2126932" w="1843087">
                  <a:moveTo>
                    <a:pt x="0" y="1063943"/>
                  </a:moveTo>
                  <a:lnTo>
                    <a:pt x="0" y="1063943"/>
                  </a:lnTo>
                  <a:lnTo>
                    <a:pt x="0" y="0"/>
                  </a:lnTo>
                  <a:lnTo>
                    <a:pt x="1843088" y="1063943"/>
                  </a:lnTo>
                  <a:lnTo>
                    <a:pt x="1843088" y="2126933"/>
                  </a:lnTo>
                  <a:lnTo>
                    <a:pt x="1842135" y="2124075"/>
                  </a:lnTo>
                  <a:lnTo>
                    <a:pt x="1842135" y="2126933"/>
                  </a:lnTo>
                  <a:lnTo>
                    <a:pt x="0" y="10639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641;p57"/>
            <p:cNvSpPr/>
            <p:nvPr/>
          </p:nvSpPr>
          <p:spPr>
            <a:xfrm>
              <a:off x="1408214" y="3921366"/>
              <a:ext cx="1455286" cy="818502"/>
            </a:xfrm>
            <a:custGeom>
              <a:rect b="b" l="l" r="r" t="t"/>
              <a:pathLst>
                <a:path extrusionOk="0" h="1062990" w="1842134">
                  <a:moveTo>
                    <a:pt x="921068" y="1062990"/>
                  </a:moveTo>
                  <a:lnTo>
                    <a:pt x="1842135" y="531495"/>
                  </a:lnTo>
                  <a:lnTo>
                    <a:pt x="921068" y="0"/>
                  </a:lnTo>
                  <a:lnTo>
                    <a:pt x="921068" y="0"/>
                  </a:lnTo>
                  <a:lnTo>
                    <a:pt x="0" y="531495"/>
                  </a:lnTo>
                  <a:lnTo>
                    <a:pt x="921068" y="106299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642;p57"/>
            <p:cNvSpPr/>
            <p:nvPr/>
          </p:nvSpPr>
          <p:spPr>
            <a:xfrm>
              <a:off x="942600" y="1756413"/>
              <a:ext cx="1351100" cy="2673100"/>
            </a:xfrm>
            <a:custGeom>
              <a:rect b="b" l="l" r="r" t="t"/>
              <a:pathLst>
                <a:path extrusionOk="0" h="106924" w="54044">
                  <a:moveTo>
                    <a:pt x="54044" y="106924"/>
                  </a:moveTo>
                  <a:lnTo>
                    <a:pt x="34209" y="94192"/>
                  </a:lnTo>
                  <a:lnTo>
                    <a:pt x="34209" y="18561"/>
                  </a:ln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3" name="Google Shape;643;p57"/>
          <p:cNvGrpSpPr/>
          <p:nvPr/>
        </p:nvGrpSpPr>
        <p:grpSpPr>
          <a:xfrm flipH="1">
            <a:off x="-2110130" y="-374190"/>
            <a:ext cx="3508772" cy="4332684"/>
            <a:chOff x="-5" y="813197"/>
            <a:chExt cx="3508772" cy="4332684"/>
          </a:xfrm>
        </p:grpSpPr>
        <p:sp>
          <p:nvSpPr>
            <p:cNvPr id="644" name="Google Shape;644;p57"/>
            <p:cNvSpPr/>
            <p:nvPr/>
          </p:nvSpPr>
          <p:spPr>
            <a:xfrm>
              <a:off x="703654" y="3040856"/>
              <a:ext cx="1402556" cy="809625"/>
            </a:xfrm>
            <a:custGeom>
              <a:rect b="b" l="l" r="r" t="t"/>
              <a:pathLst>
                <a:path extrusionOk="0" h="680" w="1178">
                  <a:moveTo>
                    <a:pt x="590" y="680"/>
                  </a:moveTo>
                  <a:lnTo>
                    <a:pt x="1178" y="340"/>
                  </a:lnTo>
                  <a:lnTo>
                    <a:pt x="590" y="0"/>
                  </a:lnTo>
                  <a:lnTo>
                    <a:pt x="590" y="0"/>
                  </a:lnTo>
                  <a:lnTo>
                    <a:pt x="0" y="340"/>
                  </a:lnTo>
                  <a:lnTo>
                    <a:pt x="590" y="680"/>
                  </a:lnTo>
                  <a:lnTo>
                    <a:pt x="590" y="68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645;p57"/>
            <p:cNvSpPr/>
            <p:nvPr/>
          </p:nvSpPr>
          <p:spPr>
            <a:xfrm>
              <a:off x="1400170" y="813197"/>
              <a:ext cx="2108597" cy="1216819"/>
            </a:xfrm>
            <a:custGeom>
              <a:rect b="b" l="l" r="r" t="t"/>
              <a:pathLst>
                <a:path extrusionOk="0" h="1022" w="1771">
                  <a:moveTo>
                    <a:pt x="1771" y="341"/>
                  </a:moveTo>
                  <a:lnTo>
                    <a:pt x="1180" y="0"/>
                  </a:lnTo>
                  <a:lnTo>
                    <a:pt x="1180" y="0"/>
                  </a:lnTo>
                  <a:lnTo>
                    <a:pt x="590" y="341"/>
                  </a:lnTo>
                  <a:lnTo>
                    <a:pt x="0" y="681"/>
                  </a:lnTo>
                  <a:lnTo>
                    <a:pt x="590" y="1022"/>
                  </a:lnTo>
                  <a:lnTo>
                    <a:pt x="590" y="1022"/>
                  </a:lnTo>
                  <a:lnTo>
                    <a:pt x="1180" y="681"/>
                  </a:lnTo>
                  <a:lnTo>
                    <a:pt x="590" y="341"/>
                  </a:lnTo>
                  <a:lnTo>
                    <a:pt x="1180" y="681"/>
                  </a:lnTo>
                  <a:lnTo>
                    <a:pt x="1180" y="681"/>
                  </a:lnTo>
                  <a:lnTo>
                    <a:pt x="1771" y="34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646;p57"/>
            <p:cNvSpPr/>
            <p:nvPr/>
          </p:nvSpPr>
          <p:spPr>
            <a:xfrm>
              <a:off x="703654" y="3519488"/>
              <a:ext cx="702469" cy="812006"/>
            </a:xfrm>
            <a:custGeom>
              <a:rect b="b" l="l" r="r" t="t"/>
              <a:pathLst>
                <a:path extrusionOk="0" h="682" w="590">
                  <a:moveTo>
                    <a:pt x="0" y="342"/>
                  </a:moveTo>
                  <a:lnTo>
                    <a:pt x="590" y="0"/>
                  </a:lnTo>
                  <a:lnTo>
                    <a:pt x="590" y="682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647;p57"/>
            <p:cNvSpPr/>
            <p:nvPr/>
          </p:nvSpPr>
          <p:spPr>
            <a:xfrm>
              <a:off x="-5" y="1620441"/>
              <a:ext cx="703659" cy="1825228"/>
            </a:xfrm>
            <a:custGeom>
              <a:rect b="b" l="l" r="r" t="t"/>
              <a:pathLst>
                <a:path extrusionOk="0" h="1533" w="591">
                  <a:moveTo>
                    <a:pt x="591" y="340"/>
                  </a:moveTo>
                  <a:lnTo>
                    <a:pt x="0" y="0"/>
                  </a:lnTo>
                  <a:lnTo>
                    <a:pt x="0" y="1193"/>
                  </a:lnTo>
                  <a:lnTo>
                    <a:pt x="591" y="1533"/>
                  </a:lnTo>
                  <a:lnTo>
                    <a:pt x="591" y="34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8" name="Google Shape;648;p57"/>
            <p:cNvSpPr/>
            <p:nvPr/>
          </p:nvSpPr>
          <p:spPr>
            <a:xfrm>
              <a:off x="703654" y="3927872"/>
              <a:ext cx="702469" cy="1218009"/>
            </a:xfrm>
            <a:custGeom>
              <a:rect b="b" l="l" r="r" t="t"/>
              <a:pathLst>
                <a:path extrusionOk="0" h="1023" w="590">
                  <a:moveTo>
                    <a:pt x="590" y="341"/>
                  </a:moveTo>
                  <a:lnTo>
                    <a:pt x="0" y="0"/>
                  </a:lnTo>
                  <a:lnTo>
                    <a:pt x="0" y="682"/>
                  </a:lnTo>
                  <a:lnTo>
                    <a:pt x="590" y="1023"/>
                  </a:lnTo>
                  <a:lnTo>
                    <a:pt x="590" y="34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49" name="Google Shape;649;p57"/>
            <p:cNvCxnSpPr/>
            <p:nvPr/>
          </p:nvCxnSpPr>
          <p:spPr>
            <a:xfrm flipH="1">
              <a:off x="1725154" y="1562100"/>
              <a:ext cx="426300" cy="2430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650" name="Google Shape;650;p57"/>
            <p:cNvCxnSpPr/>
            <p:nvPr/>
          </p:nvCxnSpPr>
          <p:spPr>
            <a:xfrm>
              <a:off x="1053697" y="4131469"/>
              <a:ext cx="0" cy="503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651" name="Google Shape;651;p57"/>
            <p:cNvCxnSpPr/>
            <p:nvPr/>
          </p:nvCxnSpPr>
          <p:spPr>
            <a:xfrm rot="10800000">
              <a:off x="385757" y="2253713"/>
              <a:ext cx="0" cy="10086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652" name="Google Shape;652;p57"/>
            <p:cNvSpPr/>
            <p:nvPr/>
          </p:nvSpPr>
          <p:spPr>
            <a:xfrm>
              <a:off x="1408214" y="1870367"/>
              <a:ext cx="727643" cy="2866225"/>
            </a:xfrm>
            <a:custGeom>
              <a:rect b="b" l="l" r="r" t="t"/>
              <a:pathLst>
                <a:path extrusionOk="0" h="3722370" w="921067">
                  <a:moveTo>
                    <a:pt x="921068" y="2658428"/>
                  </a:moveTo>
                  <a:lnTo>
                    <a:pt x="921068" y="1595437"/>
                  </a:lnTo>
                  <a:lnTo>
                    <a:pt x="921068" y="531495"/>
                  </a:lnTo>
                  <a:lnTo>
                    <a:pt x="0" y="0"/>
                  </a:lnTo>
                  <a:lnTo>
                    <a:pt x="0" y="1063943"/>
                  </a:lnTo>
                  <a:lnTo>
                    <a:pt x="0" y="2126933"/>
                  </a:lnTo>
                  <a:lnTo>
                    <a:pt x="0" y="3190875"/>
                  </a:lnTo>
                  <a:lnTo>
                    <a:pt x="921068" y="37223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3" name="Google Shape;653;p57"/>
            <p:cNvSpPr/>
            <p:nvPr/>
          </p:nvSpPr>
          <p:spPr>
            <a:xfrm>
              <a:off x="679995" y="1176907"/>
              <a:ext cx="1456039" cy="1637738"/>
            </a:xfrm>
            <a:custGeom>
              <a:rect b="b" l="l" r="r" t="t"/>
              <a:pathLst>
                <a:path extrusionOk="0" h="2126932" w="1843087">
                  <a:moveTo>
                    <a:pt x="0" y="1063943"/>
                  </a:moveTo>
                  <a:lnTo>
                    <a:pt x="0" y="1063943"/>
                  </a:lnTo>
                  <a:lnTo>
                    <a:pt x="0" y="0"/>
                  </a:lnTo>
                  <a:lnTo>
                    <a:pt x="1843088" y="1063943"/>
                  </a:lnTo>
                  <a:lnTo>
                    <a:pt x="1843088" y="2126933"/>
                  </a:lnTo>
                  <a:lnTo>
                    <a:pt x="1842135" y="2124075"/>
                  </a:lnTo>
                  <a:lnTo>
                    <a:pt x="1842135" y="2126933"/>
                  </a:lnTo>
                  <a:lnTo>
                    <a:pt x="0" y="10639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Google Shape;654;p57"/>
            <p:cNvSpPr/>
            <p:nvPr/>
          </p:nvSpPr>
          <p:spPr>
            <a:xfrm>
              <a:off x="1408214" y="3921366"/>
              <a:ext cx="1455286" cy="818502"/>
            </a:xfrm>
            <a:custGeom>
              <a:rect b="b" l="l" r="r" t="t"/>
              <a:pathLst>
                <a:path extrusionOk="0" h="1062990" w="1842134">
                  <a:moveTo>
                    <a:pt x="921068" y="1062990"/>
                  </a:moveTo>
                  <a:lnTo>
                    <a:pt x="1842135" y="531495"/>
                  </a:lnTo>
                  <a:lnTo>
                    <a:pt x="921068" y="0"/>
                  </a:lnTo>
                  <a:lnTo>
                    <a:pt x="921068" y="0"/>
                  </a:lnTo>
                  <a:lnTo>
                    <a:pt x="0" y="531495"/>
                  </a:lnTo>
                  <a:lnTo>
                    <a:pt x="921068" y="106299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5" name="Google Shape;655;p57"/>
            <p:cNvSpPr/>
            <p:nvPr/>
          </p:nvSpPr>
          <p:spPr>
            <a:xfrm>
              <a:off x="942600" y="1756413"/>
              <a:ext cx="1351100" cy="2673100"/>
            </a:xfrm>
            <a:custGeom>
              <a:rect b="b" l="l" r="r" t="t"/>
              <a:pathLst>
                <a:path extrusionOk="0" h="106924" w="54044">
                  <a:moveTo>
                    <a:pt x="54044" y="106924"/>
                  </a:moveTo>
                  <a:lnTo>
                    <a:pt x="34209" y="94192"/>
                  </a:lnTo>
                  <a:lnTo>
                    <a:pt x="34209" y="18561"/>
                  </a:ln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58"/>
          <p:cNvSpPr txBox="1"/>
          <p:nvPr>
            <p:ph type="title"/>
          </p:nvPr>
        </p:nvSpPr>
        <p:spPr>
          <a:xfrm>
            <a:off x="720000" y="539500"/>
            <a:ext cx="7704000" cy="5184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Volgende stappen</a:t>
            </a:r>
            <a:endParaRPr/>
          </a:p>
        </p:txBody>
      </p:sp>
      <p:sp>
        <p:nvSpPr>
          <p:cNvPr id="661" name="Google Shape;661;p58"/>
          <p:cNvSpPr txBox="1"/>
          <p:nvPr>
            <p:ph idx="1" type="body"/>
          </p:nvPr>
        </p:nvSpPr>
        <p:spPr>
          <a:xfrm>
            <a:off x="720000" y="1333045"/>
            <a:ext cx="7704000" cy="327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Uitwerken rapport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O.b.v. feedback nog aanpassingen doen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Tangible uitwerken: instructie / reclame video </a:t>
            </a:r>
            <a:endParaRPr sz="1700"/>
          </a:p>
        </p:txBody>
      </p:sp>
      <p:pic>
        <p:nvPicPr>
          <p:cNvPr id="662" name="Google Shape;662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02575" y="-179725"/>
            <a:ext cx="9826276" cy="6550851"/>
          </a:xfrm>
          <a:prstGeom prst="rect">
            <a:avLst/>
          </a:prstGeom>
          <a:noFill/>
          <a:ln>
            <a:noFill/>
          </a:ln>
        </p:spPr>
      </p:pic>
      <p:sp>
        <p:nvSpPr>
          <p:cNvPr id="663" name="Google Shape;663;p58"/>
          <p:cNvSpPr/>
          <p:nvPr/>
        </p:nvSpPr>
        <p:spPr>
          <a:xfrm>
            <a:off x="592900" y="4082150"/>
            <a:ext cx="5034650" cy="913625"/>
          </a:xfrm>
          <a:custGeom>
            <a:rect b="b" l="l" r="r" t="t"/>
            <a:pathLst>
              <a:path extrusionOk="0" h="36545" w="201386">
                <a:moveTo>
                  <a:pt x="6609" y="0"/>
                </a:moveTo>
                <a:lnTo>
                  <a:pt x="201386" y="15163"/>
                </a:lnTo>
                <a:lnTo>
                  <a:pt x="200997" y="36545"/>
                </a:lnTo>
                <a:lnTo>
                  <a:pt x="0" y="28381"/>
                </a:ln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59"/>
          <p:cNvSpPr txBox="1"/>
          <p:nvPr>
            <p:ph type="title"/>
          </p:nvPr>
        </p:nvSpPr>
        <p:spPr>
          <a:xfrm>
            <a:off x="1934400" y="1505275"/>
            <a:ext cx="6292500" cy="108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Bedankt voor </a:t>
            </a:r>
            <a:endParaRPr sz="6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jullie aandacht!</a:t>
            </a:r>
            <a:endParaRPr sz="6000"/>
          </a:p>
        </p:txBody>
      </p:sp>
      <p:sp>
        <p:nvSpPr>
          <p:cNvPr id="669" name="Google Shape;669;p59"/>
          <p:cNvSpPr txBox="1"/>
          <p:nvPr>
            <p:ph idx="1" type="subTitle"/>
          </p:nvPr>
        </p:nvSpPr>
        <p:spPr>
          <a:xfrm>
            <a:off x="7039725" y="3477675"/>
            <a:ext cx="2051100" cy="67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Brikke Albert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Britt Foket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Anouk Sempels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Jo Scheepers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Brian-Chun Degryze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Mathijs Vlyminckx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Chakir Bentouhami</a:t>
            </a:r>
            <a:endParaRPr sz="1200"/>
          </a:p>
        </p:txBody>
      </p:sp>
      <p:pic>
        <p:nvPicPr>
          <p:cNvPr id="670" name="Google Shape;670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8025" y="3871850"/>
            <a:ext cx="3181576" cy="59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40"/>
          <p:cNvSpPr txBox="1"/>
          <p:nvPr>
            <p:ph type="title"/>
          </p:nvPr>
        </p:nvSpPr>
        <p:spPr>
          <a:xfrm>
            <a:off x="2050725" y="3332550"/>
            <a:ext cx="5067600" cy="84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Walkthrough met persona’s</a:t>
            </a:r>
            <a:endParaRPr/>
          </a:p>
        </p:txBody>
      </p:sp>
      <p:sp>
        <p:nvSpPr>
          <p:cNvPr id="401" name="Google Shape;401;p40"/>
          <p:cNvSpPr txBox="1"/>
          <p:nvPr>
            <p:ph idx="2" type="title"/>
          </p:nvPr>
        </p:nvSpPr>
        <p:spPr>
          <a:xfrm>
            <a:off x="3837300" y="1550988"/>
            <a:ext cx="14694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cxnSp>
        <p:nvCxnSpPr>
          <p:cNvPr id="402" name="Google Shape;402;p40"/>
          <p:cNvCxnSpPr/>
          <p:nvPr/>
        </p:nvCxnSpPr>
        <p:spPr>
          <a:xfrm>
            <a:off x="2951250" y="2574775"/>
            <a:ext cx="32415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403" name="Google Shape;403;p40"/>
          <p:cNvGrpSpPr/>
          <p:nvPr/>
        </p:nvGrpSpPr>
        <p:grpSpPr>
          <a:xfrm>
            <a:off x="7770420" y="810810"/>
            <a:ext cx="3508772" cy="4332684"/>
            <a:chOff x="-5" y="813197"/>
            <a:chExt cx="3508772" cy="4332684"/>
          </a:xfrm>
        </p:grpSpPr>
        <p:sp>
          <p:nvSpPr>
            <p:cNvPr id="404" name="Google Shape;404;p40"/>
            <p:cNvSpPr/>
            <p:nvPr/>
          </p:nvSpPr>
          <p:spPr>
            <a:xfrm>
              <a:off x="703654" y="3040856"/>
              <a:ext cx="1402556" cy="809625"/>
            </a:xfrm>
            <a:custGeom>
              <a:rect b="b" l="l" r="r" t="t"/>
              <a:pathLst>
                <a:path extrusionOk="0" h="680" w="1178">
                  <a:moveTo>
                    <a:pt x="590" y="680"/>
                  </a:moveTo>
                  <a:lnTo>
                    <a:pt x="1178" y="340"/>
                  </a:lnTo>
                  <a:lnTo>
                    <a:pt x="590" y="0"/>
                  </a:lnTo>
                  <a:lnTo>
                    <a:pt x="590" y="0"/>
                  </a:lnTo>
                  <a:lnTo>
                    <a:pt x="0" y="340"/>
                  </a:lnTo>
                  <a:lnTo>
                    <a:pt x="590" y="680"/>
                  </a:lnTo>
                  <a:lnTo>
                    <a:pt x="590" y="68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40"/>
            <p:cNvSpPr/>
            <p:nvPr/>
          </p:nvSpPr>
          <p:spPr>
            <a:xfrm>
              <a:off x="1400170" y="813197"/>
              <a:ext cx="2108597" cy="1216819"/>
            </a:xfrm>
            <a:custGeom>
              <a:rect b="b" l="l" r="r" t="t"/>
              <a:pathLst>
                <a:path extrusionOk="0" h="1022" w="1771">
                  <a:moveTo>
                    <a:pt x="1771" y="341"/>
                  </a:moveTo>
                  <a:lnTo>
                    <a:pt x="1180" y="0"/>
                  </a:lnTo>
                  <a:lnTo>
                    <a:pt x="1180" y="0"/>
                  </a:lnTo>
                  <a:lnTo>
                    <a:pt x="590" y="341"/>
                  </a:lnTo>
                  <a:lnTo>
                    <a:pt x="0" y="681"/>
                  </a:lnTo>
                  <a:lnTo>
                    <a:pt x="590" y="1022"/>
                  </a:lnTo>
                  <a:lnTo>
                    <a:pt x="590" y="1022"/>
                  </a:lnTo>
                  <a:lnTo>
                    <a:pt x="1180" y="681"/>
                  </a:lnTo>
                  <a:lnTo>
                    <a:pt x="590" y="341"/>
                  </a:lnTo>
                  <a:lnTo>
                    <a:pt x="1180" y="681"/>
                  </a:lnTo>
                  <a:lnTo>
                    <a:pt x="1180" y="681"/>
                  </a:lnTo>
                  <a:lnTo>
                    <a:pt x="1771" y="34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40"/>
            <p:cNvSpPr/>
            <p:nvPr/>
          </p:nvSpPr>
          <p:spPr>
            <a:xfrm>
              <a:off x="703654" y="3519488"/>
              <a:ext cx="702469" cy="812006"/>
            </a:xfrm>
            <a:custGeom>
              <a:rect b="b" l="l" r="r" t="t"/>
              <a:pathLst>
                <a:path extrusionOk="0" h="682" w="590">
                  <a:moveTo>
                    <a:pt x="0" y="342"/>
                  </a:moveTo>
                  <a:lnTo>
                    <a:pt x="590" y="0"/>
                  </a:lnTo>
                  <a:lnTo>
                    <a:pt x="590" y="682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40"/>
            <p:cNvSpPr/>
            <p:nvPr/>
          </p:nvSpPr>
          <p:spPr>
            <a:xfrm>
              <a:off x="-5" y="1620441"/>
              <a:ext cx="703659" cy="1825228"/>
            </a:xfrm>
            <a:custGeom>
              <a:rect b="b" l="l" r="r" t="t"/>
              <a:pathLst>
                <a:path extrusionOk="0" h="1533" w="591">
                  <a:moveTo>
                    <a:pt x="591" y="340"/>
                  </a:moveTo>
                  <a:lnTo>
                    <a:pt x="0" y="0"/>
                  </a:lnTo>
                  <a:lnTo>
                    <a:pt x="0" y="1193"/>
                  </a:lnTo>
                  <a:lnTo>
                    <a:pt x="591" y="1533"/>
                  </a:lnTo>
                  <a:lnTo>
                    <a:pt x="591" y="34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40"/>
            <p:cNvSpPr/>
            <p:nvPr/>
          </p:nvSpPr>
          <p:spPr>
            <a:xfrm>
              <a:off x="703654" y="3927872"/>
              <a:ext cx="702469" cy="1218009"/>
            </a:xfrm>
            <a:custGeom>
              <a:rect b="b" l="l" r="r" t="t"/>
              <a:pathLst>
                <a:path extrusionOk="0" h="1023" w="590">
                  <a:moveTo>
                    <a:pt x="590" y="341"/>
                  </a:moveTo>
                  <a:lnTo>
                    <a:pt x="0" y="0"/>
                  </a:lnTo>
                  <a:lnTo>
                    <a:pt x="0" y="682"/>
                  </a:lnTo>
                  <a:lnTo>
                    <a:pt x="590" y="1023"/>
                  </a:lnTo>
                  <a:lnTo>
                    <a:pt x="590" y="34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09" name="Google Shape;409;p40"/>
            <p:cNvCxnSpPr/>
            <p:nvPr/>
          </p:nvCxnSpPr>
          <p:spPr>
            <a:xfrm flipH="1">
              <a:off x="1725154" y="1562100"/>
              <a:ext cx="426300" cy="2430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10" name="Google Shape;410;p40"/>
            <p:cNvCxnSpPr/>
            <p:nvPr/>
          </p:nvCxnSpPr>
          <p:spPr>
            <a:xfrm>
              <a:off x="1053697" y="4131469"/>
              <a:ext cx="0" cy="503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11" name="Google Shape;411;p40"/>
            <p:cNvCxnSpPr/>
            <p:nvPr/>
          </p:nvCxnSpPr>
          <p:spPr>
            <a:xfrm rot="10800000">
              <a:off x="385757" y="2253713"/>
              <a:ext cx="0" cy="10086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412" name="Google Shape;412;p40"/>
            <p:cNvSpPr/>
            <p:nvPr/>
          </p:nvSpPr>
          <p:spPr>
            <a:xfrm>
              <a:off x="1408214" y="1870367"/>
              <a:ext cx="727643" cy="2866225"/>
            </a:xfrm>
            <a:custGeom>
              <a:rect b="b" l="l" r="r" t="t"/>
              <a:pathLst>
                <a:path extrusionOk="0" h="3722370" w="921067">
                  <a:moveTo>
                    <a:pt x="921068" y="2658428"/>
                  </a:moveTo>
                  <a:lnTo>
                    <a:pt x="921068" y="1595437"/>
                  </a:lnTo>
                  <a:lnTo>
                    <a:pt x="921068" y="531495"/>
                  </a:lnTo>
                  <a:lnTo>
                    <a:pt x="0" y="0"/>
                  </a:lnTo>
                  <a:lnTo>
                    <a:pt x="0" y="1063943"/>
                  </a:lnTo>
                  <a:lnTo>
                    <a:pt x="0" y="2126933"/>
                  </a:lnTo>
                  <a:lnTo>
                    <a:pt x="0" y="3190875"/>
                  </a:lnTo>
                  <a:lnTo>
                    <a:pt x="921068" y="37223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40"/>
            <p:cNvSpPr/>
            <p:nvPr/>
          </p:nvSpPr>
          <p:spPr>
            <a:xfrm>
              <a:off x="679995" y="1176907"/>
              <a:ext cx="1456039" cy="1637738"/>
            </a:xfrm>
            <a:custGeom>
              <a:rect b="b" l="l" r="r" t="t"/>
              <a:pathLst>
                <a:path extrusionOk="0" h="2126932" w="1843087">
                  <a:moveTo>
                    <a:pt x="0" y="1063943"/>
                  </a:moveTo>
                  <a:lnTo>
                    <a:pt x="0" y="1063943"/>
                  </a:lnTo>
                  <a:lnTo>
                    <a:pt x="0" y="0"/>
                  </a:lnTo>
                  <a:lnTo>
                    <a:pt x="1843088" y="1063943"/>
                  </a:lnTo>
                  <a:lnTo>
                    <a:pt x="1843088" y="2126933"/>
                  </a:lnTo>
                  <a:lnTo>
                    <a:pt x="1842135" y="2124075"/>
                  </a:lnTo>
                  <a:lnTo>
                    <a:pt x="1842135" y="2126933"/>
                  </a:lnTo>
                  <a:lnTo>
                    <a:pt x="0" y="10639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40"/>
            <p:cNvSpPr/>
            <p:nvPr/>
          </p:nvSpPr>
          <p:spPr>
            <a:xfrm>
              <a:off x="1408214" y="3921366"/>
              <a:ext cx="1455286" cy="818502"/>
            </a:xfrm>
            <a:custGeom>
              <a:rect b="b" l="l" r="r" t="t"/>
              <a:pathLst>
                <a:path extrusionOk="0" h="1062990" w="1842134">
                  <a:moveTo>
                    <a:pt x="921068" y="1062990"/>
                  </a:moveTo>
                  <a:lnTo>
                    <a:pt x="1842135" y="531495"/>
                  </a:lnTo>
                  <a:lnTo>
                    <a:pt x="921068" y="0"/>
                  </a:lnTo>
                  <a:lnTo>
                    <a:pt x="921068" y="0"/>
                  </a:lnTo>
                  <a:lnTo>
                    <a:pt x="0" y="531495"/>
                  </a:lnTo>
                  <a:lnTo>
                    <a:pt x="921068" y="106299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40"/>
            <p:cNvSpPr/>
            <p:nvPr/>
          </p:nvSpPr>
          <p:spPr>
            <a:xfrm>
              <a:off x="942600" y="1756413"/>
              <a:ext cx="1351100" cy="2673100"/>
            </a:xfrm>
            <a:custGeom>
              <a:rect b="b" l="l" r="r" t="t"/>
              <a:pathLst>
                <a:path extrusionOk="0" h="106924" w="54044">
                  <a:moveTo>
                    <a:pt x="54044" y="106924"/>
                  </a:moveTo>
                  <a:lnTo>
                    <a:pt x="34209" y="94192"/>
                  </a:lnTo>
                  <a:lnTo>
                    <a:pt x="34209" y="18561"/>
                  </a:ln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6" name="Google Shape;416;p40"/>
          <p:cNvGrpSpPr/>
          <p:nvPr/>
        </p:nvGrpSpPr>
        <p:grpSpPr>
          <a:xfrm flipH="1">
            <a:off x="-2110130" y="-374190"/>
            <a:ext cx="3508772" cy="4332684"/>
            <a:chOff x="-5" y="813197"/>
            <a:chExt cx="3508772" cy="4332684"/>
          </a:xfrm>
        </p:grpSpPr>
        <p:sp>
          <p:nvSpPr>
            <p:cNvPr id="417" name="Google Shape;417;p40"/>
            <p:cNvSpPr/>
            <p:nvPr/>
          </p:nvSpPr>
          <p:spPr>
            <a:xfrm>
              <a:off x="703654" y="3040856"/>
              <a:ext cx="1402556" cy="809625"/>
            </a:xfrm>
            <a:custGeom>
              <a:rect b="b" l="l" r="r" t="t"/>
              <a:pathLst>
                <a:path extrusionOk="0" h="680" w="1178">
                  <a:moveTo>
                    <a:pt x="590" y="680"/>
                  </a:moveTo>
                  <a:lnTo>
                    <a:pt x="1178" y="340"/>
                  </a:lnTo>
                  <a:lnTo>
                    <a:pt x="590" y="0"/>
                  </a:lnTo>
                  <a:lnTo>
                    <a:pt x="590" y="0"/>
                  </a:lnTo>
                  <a:lnTo>
                    <a:pt x="0" y="340"/>
                  </a:lnTo>
                  <a:lnTo>
                    <a:pt x="590" y="680"/>
                  </a:lnTo>
                  <a:lnTo>
                    <a:pt x="590" y="68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40"/>
            <p:cNvSpPr/>
            <p:nvPr/>
          </p:nvSpPr>
          <p:spPr>
            <a:xfrm>
              <a:off x="1400170" y="813197"/>
              <a:ext cx="2108597" cy="1216819"/>
            </a:xfrm>
            <a:custGeom>
              <a:rect b="b" l="l" r="r" t="t"/>
              <a:pathLst>
                <a:path extrusionOk="0" h="1022" w="1771">
                  <a:moveTo>
                    <a:pt x="1771" y="341"/>
                  </a:moveTo>
                  <a:lnTo>
                    <a:pt x="1180" y="0"/>
                  </a:lnTo>
                  <a:lnTo>
                    <a:pt x="1180" y="0"/>
                  </a:lnTo>
                  <a:lnTo>
                    <a:pt x="590" y="341"/>
                  </a:lnTo>
                  <a:lnTo>
                    <a:pt x="0" y="681"/>
                  </a:lnTo>
                  <a:lnTo>
                    <a:pt x="590" y="1022"/>
                  </a:lnTo>
                  <a:lnTo>
                    <a:pt x="590" y="1022"/>
                  </a:lnTo>
                  <a:lnTo>
                    <a:pt x="1180" y="681"/>
                  </a:lnTo>
                  <a:lnTo>
                    <a:pt x="590" y="341"/>
                  </a:lnTo>
                  <a:lnTo>
                    <a:pt x="1180" y="681"/>
                  </a:lnTo>
                  <a:lnTo>
                    <a:pt x="1180" y="681"/>
                  </a:lnTo>
                  <a:lnTo>
                    <a:pt x="1771" y="34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40"/>
            <p:cNvSpPr/>
            <p:nvPr/>
          </p:nvSpPr>
          <p:spPr>
            <a:xfrm>
              <a:off x="703654" y="3519488"/>
              <a:ext cx="702469" cy="812006"/>
            </a:xfrm>
            <a:custGeom>
              <a:rect b="b" l="l" r="r" t="t"/>
              <a:pathLst>
                <a:path extrusionOk="0" h="682" w="590">
                  <a:moveTo>
                    <a:pt x="0" y="342"/>
                  </a:moveTo>
                  <a:lnTo>
                    <a:pt x="590" y="0"/>
                  </a:lnTo>
                  <a:lnTo>
                    <a:pt x="590" y="682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40"/>
            <p:cNvSpPr/>
            <p:nvPr/>
          </p:nvSpPr>
          <p:spPr>
            <a:xfrm>
              <a:off x="-5" y="1620441"/>
              <a:ext cx="703659" cy="1825228"/>
            </a:xfrm>
            <a:custGeom>
              <a:rect b="b" l="l" r="r" t="t"/>
              <a:pathLst>
                <a:path extrusionOk="0" h="1533" w="591">
                  <a:moveTo>
                    <a:pt x="591" y="340"/>
                  </a:moveTo>
                  <a:lnTo>
                    <a:pt x="0" y="0"/>
                  </a:lnTo>
                  <a:lnTo>
                    <a:pt x="0" y="1193"/>
                  </a:lnTo>
                  <a:lnTo>
                    <a:pt x="591" y="1533"/>
                  </a:lnTo>
                  <a:lnTo>
                    <a:pt x="591" y="34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40"/>
            <p:cNvSpPr/>
            <p:nvPr/>
          </p:nvSpPr>
          <p:spPr>
            <a:xfrm>
              <a:off x="703654" y="3927872"/>
              <a:ext cx="702469" cy="1218009"/>
            </a:xfrm>
            <a:custGeom>
              <a:rect b="b" l="l" r="r" t="t"/>
              <a:pathLst>
                <a:path extrusionOk="0" h="1023" w="590">
                  <a:moveTo>
                    <a:pt x="590" y="341"/>
                  </a:moveTo>
                  <a:lnTo>
                    <a:pt x="0" y="0"/>
                  </a:lnTo>
                  <a:lnTo>
                    <a:pt x="0" y="682"/>
                  </a:lnTo>
                  <a:lnTo>
                    <a:pt x="590" y="1023"/>
                  </a:lnTo>
                  <a:lnTo>
                    <a:pt x="590" y="34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22" name="Google Shape;422;p40"/>
            <p:cNvCxnSpPr/>
            <p:nvPr/>
          </p:nvCxnSpPr>
          <p:spPr>
            <a:xfrm flipH="1">
              <a:off x="1725154" y="1562100"/>
              <a:ext cx="426300" cy="2430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23" name="Google Shape;423;p40"/>
            <p:cNvCxnSpPr/>
            <p:nvPr/>
          </p:nvCxnSpPr>
          <p:spPr>
            <a:xfrm>
              <a:off x="1053697" y="4131469"/>
              <a:ext cx="0" cy="503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24" name="Google Shape;424;p40"/>
            <p:cNvCxnSpPr/>
            <p:nvPr/>
          </p:nvCxnSpPr>
          <p:spPr>
            <a:xfrm rot="10800000">
              <a:off x="385757" y="2253713"/>
              <a:ext cx="0" cy="10086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425" name="Google Shape;425;p40"/>
            <p:cNvSpPr/>
            <p:nvPr/>
          </p:nvSpPr>
          <p:spPr>
            <a:xfrm>
              <a:off x="1408214" y="1870367"/>
              <a:ext cx="727643" cy="2866225"/>
            </a:xfrm>
            <a:custGeom>
              <a:rect b="b" l="l" r="r" t="t"/>
              <a:pathLst>
                <a:path extrusionOk="0" h="3722370" w="921067">
                  <a:moveTo>
                    <a:pt x="921068" y="2658428"/>
                  </a:moveTo>
                  <a:lnTo>
                    <a:pt x="921068" y="1595437"/>
                  </a:lnTo>
                  <a:lnTo>
                    <a:pt x="921068" y="531495"/>
                  </a:lnTo>
                  <a:lnTo>
                    <a:pt x="0" y="0"/>
                  </a:lnTo>
                  <a:lnTo>
                    <a:pt x="0" y="1063943"/>
                  </a:lnTo>
                  <a:lnTo>
                    <a:pt x="0" y="2126933"/>
                  </a:lnTo>
                  <a:lnTo>
                    <a:pt x="0" y="3190875"/>
                  </a:lnTo>
                  <a:lnTo>
                    <a:pt x="921068" y="37223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p40"/>
            <p:cNvSpPr/>
            <p:nvPr/>
          </p:nvSpPr>
          <p:spPr>
            <a:xfrm>
              <a:off x="679995" y="1176907"/>
              <a:ext cx="1456039" cy="1637738"/>
            </a:xfrm>
            <a:custGeom>
              <a:rect b="b" l="l" r="r" t="t"/>
              <a:pathLst>
                <a:path extrusionOk="0" h="2126932" w="1843087">
                  <a:moveTo>
                    <a:pt x="0" y="1063943"/>
                  </a:moveTo>
                  <a:lnTo>
                    <a:pt x="0" y="1063943"/>
                  </a:lnTo>
                  <a:lnTo>
                    <a:pt x="0" y="0"/>
                  </a:lnTo>
                  <a:lnTo>
                    <a:pt x="1843088" y="1063943"/>
                  </a:lnTo>
                  <a:lnTo>
                    <a:pt x="1843088" y="2126933"/>
                  </a:lnTo>
                  <a:lnTo>
                    <a:pt x="1842135" y="2124075"/>
                  </a:lnTo>
                  <a:lnTo>
                    <a:pt x="1842135" y="2126933"/>
                  </a:lnTo>
                  <a:lnTo>
                    <a:pt x="0" y="10639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40"/>
            <p:cNvSpPr/>
            <p:nvPr/>
          </p:nvSpPr>
          <p:spPr>
            <a:xfrm>
              <a:off x="1408214" y="3921366"/>
              <a:ext cx="1455286" cy="818502"/>
            </a:xfrm>
            <a:custGeom>
              <a:rect b="b" l="l" r="r" t="t"/>
              <a:pathLst>
                <a:path extrusionOk="0" h="1062990" w="1842134">
                  <a:moveTo>
                    <a:pt x="921068" y="1062990"/>
                  </a:moveTo>
                  <a:lnTo>
                    <a:pt x="1842135" y="531495"/>
                  </a:lnTo>
                  <a:lnTo>
                    <a:pt x="921068" y="0"/>
                  </a:lnTo>
                  <a:lnTo>
                    <a:pt x="921068" y="0"/>
                  </a:lnTo>
                  <a:lnTo>
                    <a:pt x="0" y="531495"/>
                  </a:lnTo>
                  <a:lnTo>
                    <a:pt x="921068" y="106299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428;p40"/>
            <p:cNvSpPr/>
            <p:nvPr/>
          </p:nvSpPr>
          <p:spPr>
            <a:xfrm>
              <a:off x="942600" y="1756413"/>
              <a:ext cx="1351100" cy="2673100"/>
            </a:xfrm>
            <a:custGeom>
              <a:rect b="b" l="l" r="r" t="t"/>
              <a:pathLst>
                <a:path extrusionOk="0" h="106924" w="54044">
                  <a:moveTo>
                    <a:pt x="54044" y="106924"/>
                  </a:moveTo>
                  <a:lnTo>
                    <a:pt x="34209" y="94192"/>
                  </a:lnTo>
                  <a:lnTo>
                    <a:pt x="34209" y="18561"/>
                  </a:ln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41"/>
          <p:cNvSpPr txBox="1"/>
          <p:nvPr>
            <p:ph type="title"/>
          </p:nvPr>
        </p:nvSpPr>
        <p:spPr>
          <a:xfrm>
            <a:off x="720000" y="539500"/>
            <a:ext cx="7704000" cy="5184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Uitwerking</a:t>
            </a:r>
            <a:endParaRPr/>
          </a:p>
        </p:txBody>
      </p:sp>
      <p:sp>
        <p:nvSpPr>
          <p:cNvPr id="434" name="Google Shape;434;p41"/>
          <p:cNvSpPr txBox="1"/>
          <p:nvPr>
            <p:ph idx="1" type="body"/>
          </p:nvPr>
        </p:nvSpPr>
        <p:spPr>
          <a:xfrm>
            <a:off x="720000" y="1333045"/>
            <a:ext cx="7704000" cy="327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Focus op app van De Standaard (kwam voor uit focusgroepen)</a:t>
            </a:r>
            <a:endParaRPr sz="1700"/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Concept cards (bij doelgroep &amp; challenger)</a:t>
            </a:r>
            <a:endParaRPr sz="1700"/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Figma &amp; Lovable (handmatig &amp; prompten) </a:t>
            </a:r>
            <a:endParaRPr sz="17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42"/>
          <p:cNvSpPr txBox="1"/>
          <p:nvPr>
            <p:ph type="title"/>
          </p:nvPr>
        </p:nvSpPr>
        <p:spPr>
          <a:xfrm>
            <a:off x="2050725" y="3116700"/>
            <a:ext cx="5067600" cy="84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 Standaard Next</a:t>
            </a:r>
            <a:endParaRPr/>
          </a:p>
        </p:txBody>
      </p:sp>
      <p:sp>
        <p:nvSpPr>
          <p:cNvPr id="440" name="Google Shape;440;p42"/>
          <p:cNvSpPr txBox="1"/>
          <p:nvPr>
            <p:ph idx="2" type="title"/>
          </p:nvPr>
        </p:nvSpPr>
        <p:spPr>
          <a:xfrm>
            <a:off x="3837300" y="1550988"/>
            <a:ext cx="14694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cxnSp>
        <p:nvCxnSpPr>
          <p:cNvPr id="441" name="Google Shape;441;p42"/>
          <p:cNvCxnSpPr/>
          <p:nvPr/>
        </p:nvCxnSpPr>
        <p:spPr>
          <a:xfrm>
            <a:off x="2951250" y="2574775"/>
            <a:ext cx="32415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442" name="Google Shape;442;p42"/>
          <p:cNvGrpSpPr/>
          <p:nvPr/>
        </p:nvGrpSpPr>
        <p:grpSpPr>
          <a:xfrm>
            <a:off x="7770420" y="810810"/>
            <a:ext cx="3508772" cy="4332684"/>
            <a:chOff x="-5" y="813197"/>
            <a:chExt cx="3508772" cy="4332684"/>
          </a:xfrm>
        </p:grpSpPr>
        <p:sp>
          <p:nvSpPr>
            <p:cNvPr id="443" name="Google Shape;443;p42"/>
            <p:cNvSpPr/>
            <p:nvPr/>
          </p:nvSpPr>
          <p:spPr>
            <a:xfrm>
              <a:off x="703654" y="3040856"/>
              <a:ext cx="1402556" cy="809625"/>
            </a:xfrm>
            <a:custGeom>
              <a:rect b="b" l="l" r="r" t="t"/>
              <a:pathLst>
                <a:path extrusionOk="0" h="680" w="1178">
                  <a:moveTo>
                    <a:pt x="590" y="680"/>
                  </a:moveTo>
                  <a:lnTo>
                    <a:pt x="1178" y="340"/>
                  </a:lnTo>
                  <a:lnTo>
                    <a:pt x="590" y="0"/>
                  </a:lnTo>
                  <a:lnTo>
                    <a:pt x="590" y="0"/>
                  </a:lnTo>
                  <a:lnTo>
                    <a:pt x="0" y="340"/>
                  </a:lnTo>
                  <a:lnTo>
                    <a:pt x="590" y="680"/>
                  </a:lnTo>
                  <a:lnTo>
                    <a:pt x="590" y="68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42"/>
            <p:cNvSpPr/>
            <p:nvPr/>
          </p:nvSpPr>
          <p:spPr>
            <a:xfrm>
              <a:off x="1400170" y="813197"/>
              <a:ext cx="2108597" cy="1216819"/>
            </a:xfrm>
            <a:custGeom>
              <a:rect b="b" l="l" r="r" t="t"/>
              <a:pathLst>
                <a:path extrusionOk="0" h="1022" w="1771">
                  <a:moveTo>
                    <a:pt x="1771" y="341"/>
                  </a:moveTo>
                  <a:lnTo>
                    <a:pt x="1180" y="0"/>
                  </a:lnTo>
                  <a:lnTo>
                    <a:pt x="1180" y="0"/>
                  </a:lnTo>
                  <a:lnTo>
                    <a:pt x="590" y="341"/>
                  </a:lnTo>
                  <a:lnTo>
                    <a:pt x="0" y="681"/>
                  </a:lnTo>
                  <a:lnTo>
                    <a:pt x="590" y="1022"/>
                  </a:lnTo>
                  <a:lnTo>
                    <a:pt x="590" y="1022"/>
                  </a:lnTo>
                  <a:lnTo>
                    <a:pt x="1180" y="681"/>
                  </a:lnTo>
                  <a:lnTo>
                    <a:pt x="590" y="341"/>
                  </a:lnTo>
                  <a:lnTo>
                    <a:pt x="1180" y="681"/>
                  </a:lnTo>
                  <a:lnTo>
                    <a:pt x="1180" y="681"/>
                  </a:lnTo>
                  <a:lnTo>
                    <a:pt x="1771" y="34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445;p42"/>
            <p:cNvSpPr/>
            <p:nvPr/>
          </p:nvSpPr>
          <p:spPr>
            <a:xfrm>
              <a:off x="703654" y="3519488"/>
              <a:ext cx="702469" cy="812006"/>
            </a:xfrm>
            <a:custGeom>
              <a:rect b="b" l="l" r="r" t="t"/>
              <a:pathLst>
                <a:path extrusionOk="0" h="682" w="590">
                  <a:moveTo>
                    <a:pt x="0" y="342"/>
                  </a:moveTo>
                  <a:lnTo>
                    <a:pt x="590" y="0"/>
                  </a:lnTo>
                  <a:lnTo>
                    <a:pt x="590" y="682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446;p42"/>
            <p:cNvSpPr/>
            <p:nvPr/>
          </p:nvSpPr>
          <p:spPr>
            <a:xfrm>
              <a:off x="-5" y="1620441"/>
              <a:ext cx="703659" cy="1825228"/>
            </a:xfrm>
            <a:custGeom>
              <a:rect b="b" l="l" r="r" t="t"/>
              <a:pathLst>
                <a:path extrusionOk="0" h="1533" w="591">
                  <a:moveTo>
                    <a:pt x="591" y="340"/>
                  </a:moveTo>
                  <a:lnTo>
                    <a:pt x="0" y="0"/>
                  </a:lnTo>
                  <a:lnTo>
                    <a:pt x="0" y="1193"/>
                  </a:lnTo>
                  <a:lnTo>
                    <a:pt x="591" y="1533"/>
                  </a:lnTo>
                  <a:lnTo>
                    <a:pt x="591" y="34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42"/>
            <p:cNvSpPr/>
            <p:nvPr/>
          </p:nvSpPr>
          <p:spPr>
            <a:xfrm>
              <a:off x="703654" y="3927872"/>
              <a:ext cx="702469" cy="1218009"/>
            </a:xfrm>
            <a:custGeom>
              <a:rect b="b" l="l" r="r" t="t"/>
              <a:pathLst>
                <a:path extrusionOk="0" h="1023" w="590">
                  <a:moveTo>
                    <a:pt x="590" y="341"/>
                  </a:moveTo>
                  <a:lnTo>
                    <a:pt x="0" y="0"/>
                  </a:lnTo>
                  <a:lnTo>
                    <a:pt x="0" y="682"/>
                  </a:lnTo>
                  <a:lnTo>
                    <a:pt x="590" y="1023"/>
                  </a:lnTo>
                  <a:lnTo>
                    <a:pt x="590" y="34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48" name="Google Shape;448;p42"/>
            <p:cNvCxnSpPr/>
            <p:nvPr/>
          </p:nvCxnSpPr>
          <p:spPr>
            <a:xfrm flipH="1">
              <a:off x="1725154" y="1562100"/>
              <a:ext cx="426300" cy="2430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49" name="Google Shape;449;p42"/>
            <p:cNvCxnSpPr/>
            <p:nvPr/>
          </p:nvCxnSpPr>
          <p:spPr>
            <a:xfrm>
              <a:off x="1053697" y="4131469"/>
              <a:ext cx="0" cy="503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50" name="Google Shape;450;p42"/>
            <p:cNvCxnSpPr/>
            <p:nvPr/>
          </p:nvCxnSpPr>
          <p:spPr>
            <a:xfrm rot="10800000">
              <a:off x="385757" y="2253713"/>
              <a:ext cx="0" cy="10086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451" name="Google Shape;451;p42"/>
            <p:cNvSpPr/>
            <p:nvPr/>
          </p:nvSpPr>
          <p:spPr>
            <a:xfrm>
              <a:off x="1408214" y="1870367"/>
              <a:ext cx="727643" cy="2866225"/>
            </a:xfrm>
            <a:custGeom>
              <a:rect b="b" l="l" r="r" t="t"/>
              <a:pathLst>
                <a:path extrusionOk="0" h="3722370" w="921067">
                  <a:moveTo>
                    <a:pt x="921068" y="2658428"/>
                  </a:moveTo>
                  <a:lnTo>
                    <a:pt x="921068" y="1595437"/>
                  </a:lnTo>
                  <a:lnTo>
                    <a:pt x="921068" y="531495"/>
                  </a:lnTo>
                  <a:lnTo>
                    <a:pt x="0" y="0"/>
                  </a:lnTo>
                  <a:lnTo>
                    <a:pt x="0" y="1063943"/>
                  </a:lnTo>
                  <a:lnTo>
                    <a:pt x="0" y="2126933"/>
                  </a:lnTo>
                  <a:lnTo>
                    <a:pt x="0" y="3190875"/>
                  </a:lnTo>
                  <a:lnTo>
                    <a:pt x="921068" y="37223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452;p42"/>
            <p:cNvSpPr/>
            <p:nvPr/>
          </p:nvSpPr>
          <p:spPr>
            <a:xfrm>
              <a:off x="679995" y="1176907"/>
              <a:ext cx="1456039" cy="1637738"/>
            </a:xfrm>
            <a:custGeom>
              <a:rect b="b" l="l" r="r" t="t"/>
              <a:pathLst>
                <a:path extrusionOk="0" h="2126932" w="1843087">
                  <a:moveTo>
                    <a:pt x="0" y="1063943"/>
                  </a:moveTo>
                  <a:lnTo>
                    <a:pt x="0" y="1063943"/>
                  </a:lnTo>
                  <a:lnTo>
                    <a:pt x="0" y="0"/>
                  </a:lnTo>
                  <a:lnTo>
                    <a:pt x="1843088" y="1063943"/>
                  </a:lnTo>
                  <a:lnTo>
                    <a:pt x="1843088" y="2126933"/>
                  </a:lnTo>
                  <a:lnTo>
                    <a:pt x="1842135" y="2124075"/>
                  </a:lnTo>
                  <a:lnTo>
                    <a:pt x="1842135" y="2126933"/>
                  </a:lnTo>
                  <a:lnTo>
                    <a:pt x="0" y="10639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42"/>
            <p:cNvSpPr/>
            <p:nvPr/>
          </p:nvSpPr>
          <p:spPr>
            <a:xfrm>
              <a:off x="1408214" y="3921366"/>
              <a:ext cx="1455286" cy="818502"/>
            </a:xfrm>
            <a:custGeom>
              <a:rect b="b" l="l" r="r" t="t"/>
              <a:pathLst>
                <a:path extrusionOk="0" h="1062990" w="1842134">
                  <a:moveTo>
                    <a:pt x="921068" y="1062990"/>
                  </a:moveTo>
                  <a:lnTo>
                    <a:pt x="1842135" y="531495"/>
                  </a:lnTo>
                  <a:lnTo>
                    <a:pt x="921068" y="0"/>
                  </a:lnTo>
                  <a:lnTo>
                    <a:pt x="921068" y="0"/>
                  </a:lnTo>
                  <a:lnTo>
                    <a:pt x="0" y="531495"/>
                  </a:lnTo>
                  <a:lnTo>
                    <a:pt x="921068" y="106299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454;p42"/>
            <p:cNvSpPr/>
            <p:nvPr/>
          </p:nvSpPr>
          <p:spPr>
            <a:xfrm>
              <a:off x="942600" y="1756413"/>
              <a:ext cx="1351100" cy="2673100"/>
            </a:xfrm>
            <a:custGeom>
              <a:rect b="b" l="l" r="r" t="t"/>
              <a:pathLst>
                <a:path extrusionOk="0" h="106924" w="54044">
                  <a:moveTo>
                    <a:pt x="54044" y="106924"/>
                  </a:moveTo>
                  <a:lnTo>
                    <a:pt x="34209" y="94192"/>
                  </a:lnTo>
                  <a:lnTo>
                    <a:pt x="34209" y="18561"/>
                  </a:ln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5" name="Google Shape;455;p42"/>
          <p:cNvGrpSpPr/>
          <p:nvPr/>
        </p:nvGrpSpPr>
        <p:grpSpPr>
          <a:xfrm flipH="1">
            <a:off x="-2110130" y="-374190"/>
            <a:ext cx="3508772" cy="4332684"/>
            <a:chOff x="-5" y="813197"/>
            <a:chExt cx="3508772" cy="4332684"/>
          </a:xfrm>
        </p:grpSpPr>
        <p:sp>
          <p:nvSpPr>
            <p:cNvPr id="456" name="Google Shape;456;p42"/>
            <p:cNvSpPr/>
            <p:nvPr/>
          </p:nvSpPr>
          <p:spPr>
            <a:xfrm>
              <a:off x="703654" y="3040856"/>
              <a:ext cx="1402556" cy="809625"/>
            </a:xfrm>
            <a:custGeom>
              <a:rect b="b" l="l" r="r" t="t"/>
              <a:pathLst>
                <a:path extrusionOk="0" h="680" w="1178">
                  <a:moveTo>
                    <a:pt x="590" y="680"/>
                  </a:moveTo>
                  <a:lnTo>
                    <a:pt x="1178" y="340"/>
                  </a:lnTo>
                  <a:lnTo>
                    <a:pt x="590" y="0"/>
                  </a:lnTo>
                  <a:lnTo>
                    <a:pt x="590" y="0"/>
                  </a:lnTo>
                  <a:lnTo>
                    <a:pt x="0" y="340"/>
                  </a:lnTo>
                  <a:lnTo>
                    <a:pt x="590" y="680"/>
                  </a:lnTo>
                  <a:lnTo>
                    <a:pt x="590" y="68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" name="Google Shape;457;p42"/>
            <p:cNvSpPr/>
            <p:nvPr/>
          </p:nvSpPr>
          <p:spPr>
            <a:xfrm>
              <a:off x="1400170" y="813197"/>
              <a:ext cx="2108597" cy="1216819"/>
            </a:xfrm>
            <a:custGeom>
              <a:rect b="b" l="l" r="r" t="t"/>
              <a:pathLst>
                <a:path extrusionOk="0" h="1022" w="1771">
                  <a:moveTo>
                    <a:pt x="1771" y="341"/>
                  </a:moveTo>
                  <a:lnTo>
                    <a:pt x="1180" y="0"/>
                  </a:lnTo>
                  <a:lnTo>
                    <a:pt x="1180" y="0"/>
                  </a:lnTo>
                  <a:lnTo>
                    <a:pt x="590" y="341"/>
                  </a:lnTo>
                  <a:lnTo>
                    <a:pt x="0" y="681"/>
                  </a:lnTo>
                  <a:lnTo>
                    <a:pt x="590" y="1022"/>
                  </a:lnTo>
                  <a:lnTo>
                    <a:pt x="590" y="1022"/>
                  </a:lnTo>
                  <a:lnTo>
                    <a:pt x="1180" y="681"/>
                  </a:lnTo>
                  <a:lnTo>
                    <a:pt x="590" y="341"/>
                  </a:lnTo>
                  <a:lnTo>
                    <a:pt x="1180" y="681"/>
                  </a:lnTo>
                  <a:lnTo>
                    <a:pt x="1180" y="681"/>
                  </a:lnTo>
                  <a:lnTo>
                    <a:pt x="1771" y="34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" name="Google Shape;458;p42"/>
            <p:cNvSpPr/>
            <p:nvPr/>
          </p:nvSpPr>
          <p:spPr>
            <a:xfrm>
              <a:off x="703654" y="3519488"/>
              <a:ext cx="702469" cy="812006"/>
            </a:xfrm>
            <a:custGeom>
              <a:rect b="b" l="l" r="r" t="t"/>
              <a:pathLst>
                <a:path extrusionOk="0" h="682" w="590">
                  <a:moveTo>
                    <a:pt x="0" y="342"/>
                  </a:moveTo>
                  <a:lnTo>
                    <a:pt x="590" y="0"/>
                  </a:lnTo>
                  <a:lnTo>
                    <a:pt x="590" y="682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42"/>
            <p:cNvSpPr/>
            <p:nvPr/>
          </p:nvSpPr>
          <p:spPr>
            <a:xfrm>
              <a:off x="-5" y="1620441"/>
              <a:ext cx="703659" cy="1825228"/>
            </a:xfrm>
            <a:custGeom>
              <a:rect b="b" l="l" r="r" t="t"/>
              <a:pathLst>
                <a:path extrusionOk="0" h="1533" w="591">
                  <a:moveTo>
                    <a:pt x="591" y="340"/>
                  </a:moveTo>
                  <a:lnTo>
                    <a:pt x="0" y="0"/>
                  </a:lnTo>
                  <a:lnTo>
                    <a:pt x="0" y="1193"/>
                  </a:lnTo>
                  <a:lnTo>
                    <a:pt x="591" y="1533"/>
                  </a:lnTo>
                  <a:lnTo>
                    <a:pt x="591" y="34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460;p42"/>
            <p:cNvSpPr/>
            <p:nvPr/>
          </p:nvSpPr>
          <p:spPr>
            <a:xfrm>
              <a:off x="703654" y="3927872"/>
              <a:ext cx="702469" cy="1218009"/>
            </a:xfrm>
            <a:custGeom>
              <a:rect b="b" l="l" r="r" t="t"/>
              <a:pathLst>
                <a:path extrusionOk="0" h="1023" w="590">
                  <a:moveTo>
                    <a:pt x="590" y="341"/>
                  </a:moveTo>
                  <a:lnTo>
                    <a:pt x="0" y="0"/>
                  </a:lnTo>
                  <a:lnTo>
                    <a:pt x="0" y="682"/>
                  </a:lnTo>
                  <a:lnTo>
                    <a:pt x="590" y="1023"/>
                  </a:lnTo>
                  <a:lnTo>
                    <a:pt x="590" y="34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61" name="Google Shape;461;p42"/>
            <p:cNvCxnSpPr/>
            <p:nvPr/>
          </p:nvCxnSpPr>
          <p:spPr>
            <a:xfrm flipH="1">
              <a:off x="1725154" y="1562100"/>
              <a:ext cx="426300" cy="2430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62" name="Google Shape;462;p42"/>
            <p:cNvCxnSpPr/>
            <p:nvPr/>
          </p:nvCxnSpPr>
          <p:spPr>
            <a:xfrm>
              <a:off x="1053697" y="4131469"/>
              <a:ext cx="0" cy="503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63" name="Google Shape;463;p42"/>
            <p:cNvCxnSpPr/>
            <p:nvPr/>
          </p:nvCxnSpPr>
          <p:spPr>
            <a:xfrm rot="10800000">
              <a:off x="385757" y="2253713"/>
              <a:ext cx="0" cy="10086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464" name="Google Shape;464;p42"/>
            <p:cNvSpPr/>
            <p:nvPr/>
          </p:nvSpPr>
          <p:spPr>
            <a:xfrm>
              <a:off x="1408214" y="1870367"/>
              <a:ext cx="727643" cy="2866225"/>
            </a:xfrm>
            <a:custGeom>
              <a:rect b="b" l="l" r="r" t="t"/>
              <a:pathLst>
                <a:path extrusionOk="0" h="3722370" w="921067">
                  <a:moveTo>
                    <a:pt x="921068" y="2658428"/>
                  </a:moveTo>
                  <a:lnTo>
                    <a:pt x="921068" y="1595437"/>
                  </a:lnTo>
                  <a:lnTo>
                    <a:pt x="921068" y="531495"/>
                  </a:lnTo>
                  <a:lnTo>
                    <a:pt x="0" y="0"/>
                  </a:lnTo>
                  <a:lnTo>
                    <a:pt x="0" y="1063943"/>
                  </a:lnTo>
                  <a:lnTo>
                    <a:pt x="0" y="2126933"/>
                  </a:lnTo>
                  <a:lnTo>
                    <a:pt x="0" y="3190875"/>
                  </a:lnTo>
                  <a:lnTo>
                    <a:pt x="921068" y="37223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42"/>
            <p:cNvSpPr/>
            <p:nvPr/>
          </p:nvSpPr>
          <p:spPr>
            <a:xfrm>
              <a:off x="679995" y="1176907"/>
              <a:ext cx="1456039" cy="1637738"/>
            </a:xfrm>
            <a:custGeom>
              <a:rect b="b" l="l" r="r" t="t"/>
              <a:pathLst>
                <a:path extrusionOk="0" h="2126932" w="1843087">
                  <a:moveTo>
                    <a:pt x="0" y="1063943"/>
                  </a:moveTo>
                  <a:lnTo>
                    <a:pt x="0" y="1063943"/>
                  </a:lnTo>
                  <a:lnTo>
                    <a:pt x="0" y="0"/>
                  </a:lnTo>
                  <a:lnTo>
                    <a:pt x="1843088" y="1063943"/>
                  </a:lnTo>
                  <a:lnTo>
                    <a:pt x="1843088" y="2126933"/>
                  </a:lnTo>
                  <a:lnTo>
                    <a:pt x="1842135" y="2124075"/>
                  </a:lnTo>
                  <a:lnTo>
                    <a:pt x="1842135" y="2126933"/>
                  </a:lnTo>
                  <a:lnTo>
                    <a:pt x="0" y="10639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466;p42"/>
            <p:cNvSpPr/>
            <p:nvPr/>
          </p:nvSpPr>
          <p:spPr>
            <a:xfrm>
              <a:off x="1408214" y="3921366"/>
              <a:ext cx="1455286" cy="818502"/>
            </a:xfrm>
            <a:custGeom>
              <a:rect b="b" l="l" r="r" t="t"/>
              <a:pathLst>
                <a:path extrusionOk="0" h="1062990" w="1842134">
                  <a:moveTo>
                    <a:pt x="921068" y="1062990"/>
                  </a:moveTo>
                  <a:lnTo>
                    <a:pt x="1842135" y="531495"/>
                  </a:lnTo>
                  <a:lnTo>
                    <a:pt x="921068" y="0"/>
                  </a:lnTo>
                  <a:lnTo>
                    <a:pt x="921068" y="0"/>
                  </a:lnTo>
                  <a:lnTo>
                    <a:pt x="0" y="531495"/>
                  </a:lnTo>
                  <a:lnTo>
                    <a:pt x="921068" y="106299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Google Shape;467;p42"/>
            <p:cNvSpPr/>
            <p:nvPr/>
          </p:nvSpPr>
          <p:spPr>
            <a:xfrm>
              <a:off x="942600" y="1756413"/>
              <a:ext cx="1351100" cy="2673100"/>
            </a:xfrm>
            <a:custGeom>
              <a:rect b="b" l="l" r="r" t="t"/>
              <a:pathLst>
                <a:path extrusionOk="0" h="106924" w="54044">
                  <a:moveTo>
                    <a:pt x="54044" y="106924"/>
                  </a:moveTo>
                  <a:lnTo>
                    <a:pt x="34209" y="94192"/>
                  </a:lnTo>
                  <a:lnTo>
                    <a:pt x="34209" y="18561"/>
                  </a:ln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2" name="Google Shape;472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450" y="1437890"/>
            <a:ext cx="1374875" cy="3032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57850" y="1437880"/>
            <a:ext cx="1374874" cy="2998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Google Shape;474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5979" y="1386450"/>
            <a:ext cx="2973920" cy="3049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Google Shape;475;p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27750" y="1386450"/>
            <a:ext cx="2842177" cy="3049800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43"/>
          <p:cNvSpPr txBox="1"/>
          <p:nvPr>
            <p:ph type="title"/>
          </p:nvPr>
        </p:nvSpPr>
        <p:spPr>
          <a:xfrm>
            <a:off x="720000" y="539500"/>
            <a:ext cx="7704000" cy="5184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Eerste versie Figma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44"/>
          <p:cNvSpPr txBox="1"/>
          <p:nvPr>
            <p:ph type="title"/>
          </p:nvPr>
        </p:nvSpPr>
        <p:spPr>
          <a:xfrm>
            <a:off x="720000" y="539500"/>
            <a:ext cx="7704000" cy="5184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Eerste versie Figma</a:t>
            </a:r>
            <a:endParaRPr/>
          </a:p>
        </p:txBody>
      </p:sp>
      <p:sp>
        <p:nvSpPr>
          <p:cNvPr id="482" name="Google Shape;482;p44"/>
          <p:cNvSpPr txBox="1"/>
          <p:nvPr>
            <p:ph idx="1" type="body"/>
          </p:nvPr>
        </p:nvSpPr>
        <p:spPr>
          <a:xfrm>
            <a:off x="720000" y="1333051"/>
            <a:ext cx="7704000" cy="3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83" name="Google Shape;483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450" y="1896225"/>
            <a:ext cx="6304525" cy="254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4" name="Google Shape;484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78400" y="1896225"/>
            <a:ext cx="2473745" cy="254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45"/>
          <p:cNvSpPr txBox="1"/>
          <p:nvPr>
            <p:ph type="title"/>
          </p:nvPr>
        </p:nvSpPr>
        <p:spPr>
          <a:xfrm>
            <a:off x="720000" y="539500"/>
            <a:ext cx="7704000" cy="5184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Eerste versie Lovable</a:t>
            </a:r>
            <a:endParaRPr/>
          </a:p>
        </p:txBody>
      </p:sp>
      <p:pic>
        <p:nvPicPr>
          <p:cNvPr id="490" name="Google Shape;490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9150" y="1507976"/>
            <a:ext cx="1833450" cy="312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Google Shape;4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52000" y="1507976"/>
            <a:ext cx="1834520" cy="3127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2" name="Google Shape;492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74600" y="1507976"/>
            <a:ext cx="1779764" cy="3127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7" name="Google Shape;497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939" y="1711051"/>
            <a:ext cx="1912893" cy="3127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" name="Google Shape;498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84157" y="1711051"/>
            <a:ext cx="1811111" cy="3127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07500" y="1615851"/>
            <a:ext cx="1788722" cy="3127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00" name="Google Shape;500;p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25972" y="1615857"/>
            <a:ext cx="1763869" cy="3127650"/>
          </a:xfrm>
          <a:prstGeom prst="rect">
            <a:avLst/>
          </a:prstGeom>
          <a:noFill/>
          <a:ln>
            <a:noFill/>
          </a:ln>
        </p:spPr>
      </p:pic>
      <p:sp>
        <p:nvSpPr>
          <p:cNvPr id="501" name="Google Shape;501;p46"/>
          <p:cNvSpPr txBox="1"/>
          <p:nvPr>
            <p:ph type="title"/>
          </p:nvPr>
        </p:nvSpPr>
        <p:spPr>
          <a:xfrm>
            <a:off x="720000" y="539500"/>
            <a:ext cx="7704000" cy="5184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Eerste versie Lovable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each Fuzz COTY 2024 Design Inspiration by Slidesgo">
  <a:themeElements>
    <a:clrScheme name="Simple Light">
      <a:dk1>
        <a:srgbClr val="2F4044"/>
      </a:dk1>
      <a:lt1>
        <a:srgbClr val="FFFFFF"/>
      </a:lt1>
      <a:dk2>
        <a:srgbClr val="595959"/>
      </a:dk2>
      <a:lt2>
        <a:srgbClr val="FFDCB6"/>
      </a:lt2>
      <a:accent1>
        <a:srgbClr val="E97529"/>
      </a:accent1>
      <a:accent2>
        <a:srgbClr val="FFA85C"/>
      </a:accent2>
      <a:accent3>
        <a:srgbClr val="FFB18D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