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Bebas Neue"/>
      <p:regular r:id="rId11"/>
    </p:embeddedFont>
    <p:embeddedFont>
      <p:font typeface="Anek Kannada ExtraBold"/>
      <p:bold r:id="rId12"/>
    </p:embeddedFont>
    <p:embeddedFont>
      <p:font typeface="Anek Kannada Medium"/>
      <p:regular r:id="rId13"/>
      <p:bold r:id="rId14"/>
    </p:embeddedFont>
    <p:embeddedFont>
      <p:font typeface="Darker Grotesque Black"/>
      <p:bold r:id="rId15"/>
    </p:embeddedFont>
    <p:embeddedFont>
      <p:font typeface="Anek Kannada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font" Target="fonts/BebasNeue-regular.fntdata"/><Relationship Id="rId10" Type="http://schemas.openxmlformats.org/officeDocument/2006/relationships/slide" Target="slides/slide5.xml"/><Relationship Id="rId13" Type="http://schemas.openxmlformats.org/officeDocument/2006/relationships/font" Target="fonts/AnekKannadaMedium-regular.fntdata"/><Relationship Id="rId12" Type="http://schemas.openxmlformats.org/officeDocument/2006/relationships/font" Target="fonts/AnekKannadaExtraBold-bold.fntdata"/><Relationship Id="rId15" Type="http://schemas.openxmlformats.org/officeDocument/2006/relationships/font" Target="fonts/DarkerGrotesqueBlack-bold.fntdata"/><Relationship Id="rId14" Type="http://schemas.openxmlformats.org/officeDocument/2006/relationships/font" Target="fonts/AnekKannadaMedium-bold.fntdata"/><Relationship Id="rId17" Type="http://schemas.openxmlformats.org/officeDocument/2006/relationships/font" Target="fonts/AnekKannada-bold.fntdata"/><Relationship Id="rId16" Type="http://schemas.openxmlformats.org/officeDocument/2006/relationships/font" Target="fonts/AnekKannada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Intro: Chakir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c7986b3936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c7986b3936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d04774e93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d04774e93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d04774e93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d04774e93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d04774e93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d04774e93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396950" y="1185050"/>
            <a:ext cx="6350100" cy="17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307675" y="3235425"/>
            <a:ext cx="4528800" cy="4758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981100" y="-506550"/>
            <a:ext cx="3590698" cy="5740468"/>
            <a:chOff x="-981100" y="-506550"/>
            <a:chExt cx="3590698" cy="5740468"/>
          </a:xfrm>
        </p:grpSpPr>
        <p:sp>
          <p:nvSpPr>
            <p:cNvPr id="12" name="Google Shape;12;p2"/>
            <p:cNvSpPr/>
            <p:nvPr/>
          </p:nvSpPr>
          <p:spPr>
            <a:xfrm>
              <a:off x="332304" y="3481363"/>
              <a:ext cx="1440194" cy="1662138"/>
            </a:xfrm>
            <a:custGeom>
              <a:rect b="b" l="l" r="r" t="t"/>
              <a:pathLst>
                <a:path extrusionOk="0" h="1363" w="1181">
                  <a:moveTo>
                    <a:pt x="0" y="682"/>
                  </a:moveTo>
                  <a:lnTo>
                    <a:pt x="0" y="682"/>
                  </a:lnTo>
                  <a:lnTo>
                    <a:pt x="0" y="0"/>
                  </a:lnTo>
                  <a:lnTo>
                    <a:pt x="1181" y="682"/>
                  </a:lnTo>
                  <a:lnTo>
                    <a:pt x="1181" y="1363"/>
                  </a:lnTo>
                  <a:lnTo>
                    <a:pt x="1181" y="1360"/>
                  </a:lnTo>
                  <a:lnTo>
                    <a:pt x="1181" y="1363"/>
                  </a:lnTo>
                  <a:lnTo>
                    <a:pt x="0" y="682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44546" y="-506550"/>
              <a:ext cx="2130779" cy="1229617"/>
            </a:xfrm>
            <a:custGeom>
              <a:rect b="b" l="l" r="r" t="t"/>
              <a:pathLst>
                <a:path extrusionOk="0" h="1022" w="1771">
                  <a:moveTo>
                    <a:pt x="1771" y="341"/>
                  </a:moveTo>
                  <a:lnTo>
                    <a:pt x="1180" y="0"/>
                  </a:lnTo>
                  <a:lnTo>
                    <a:pt x="1180" y="0"/>
                  </a:lnTo>
                  <a:lnTo>
                    <a:pt x="590" y="341"/>
                  </a:lnTo>
                  <a:lnTo>
                    <a:pt x="0" y="681"/>
                  </a:lnTo>
                  <a:lnTo>
                    <a:pt x="590" y="1022"/>
                  </a:lnTo>
                  <a:lnTo>
                    <a:pt x="590" y="1022"/>
                  </a:lnTo>
                  <a:lnTo>
                    <a:pt x="1180" y="681"/>
                  </a:lnTo>
                  <a:lnTo>
                    <a:pt x="590" y="341"/>
                  </a:lnTo>
                  <a:lnTo>
                    <a:pt x="1180" y="681"/>
                  </a:lnTo>
                  <a:lnTo>
                    <a:pt x="1180" y="681"/>
                  </a:lnTo>
                  <a:lnTo>
                    <a:pt x="1771" y="3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" name="Google Shape;14;p2"/>
            <p:cNvCxnSpPr/>
            <p:nvPr/>
          </p:nvCxnSpPr>
          <p:spPr>
            <a:xfrm flipH="1">
              <a:off x="672932" y="250230"/>
              <a:ext cx="430800" cy="245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grpSp>
          <p:nvGrpSpPr>
            <p:cNvPr id="15" name="Google Shape;15;p2"/>
            <p:cNvGrpSpPr/>
            <p:nvPr/>
          </p:nvGrpSpPr>
          <p:grpSpPr>
            <a:xfrm>
              <a:off x="-981100" y="-86304"/>
              <a:ext cx="3590698" cy="5320222"/>
              <a:chOff x="-8795677" y="-2878949"/>
              <a:chExt cx="5568700" cy="825352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-6734445" y="-1822008"/>
                <a:ext cx="1107583" cy="4373785"/>
              </a:xfrm>
              <a:custGeom>
                <a:rect b="b" l="l" r="r" t="t"/>
                <a:pathLst>
                  <a:path extrusionOk="0" h="3722370" w="921067">
                    <a:moveTo>
                      <a:pt x="921068" y="2658428"/>
                    </a:moveTo>
                    <a:lnTo>
                      <a:pt x="921068" y="1595437"/>
                    </a:lnTo>
                    <a:lnTo>
                      <a:pt x="921068" y="531495"/>
                    </a:lnTo>
                    <a:lnTo>
                      <a:pt x="0" y="0"/>
                    </a:lnTo>
                    <a:lnTo>
                      <a:pt x="0" y="1063943"/>
                    </a:lnTo>
                    <a:lnTo>
                      <a:pt x="0" y="2126933"/>
                    </a:lnTo>
                    <a:lnTo>
                      <a:pt x="0" y="3190875"/>
                    </a:lnTo>
                    <a:lnTo>
                      <a:pt x="921068" y="372237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7844364" y="-2878949"/>
                <a:ext cx="2216312" cy="2499145"/>
              </a:xfrm>
              <a:custGeom>
                <a:rect b="b" l="l" r="r" t="t"/>
                <a:pathLst>
                  <a:path extrusionOk="0" h="2126932" w="1843087">
                    <a:moveTo>
                      <a:pt x="0" y="1063943"/>
                    </a:moveTo>
                    <a:lnTo>
                      <a:pt x="0" y="1063943"/>
                    </a:lnTo>
                    <a:lnTo>
                      <a:pt x="0" y="0"/>
                    </a:lnTo>
                    <a:lnTo>
                      <a:pt x="1843088" y="1063943"/>
                    </a:lnTo>
                    <a:lnTo>
                      <a:pt x="1843088" y="2126933"/>
                    </a:lnTo>
                    <a:lnTo>
                      <a:pt x="1842135" y="2124075"/>
                    </a:lnTo>
                    <a:lnTo>
                      <a:pt x="1842135" y="2126933"/>
                    </a:lnTo>
                    <a:lnTo>
                      <a:pt x="0" y="10639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8795677" y="-2713724"/>
                <a:ext cx="5568700" cy="8088300"/>
              </a:xfrm>
              <a:custGeom>
                <a:rect b="b" l="l" r="r" t="t"/>
                <a:pathLst>
                  <a:path extrusionOk="0" h="323532" w="222748">
                    <a:moveTo>
                      <a:pt x="222748" y="323532"/>
                    </a:moveTo>
                    <a:lnTo>
                      <a:pt x="105273" y="259085"/>
                    </a:lnTo>
                    <a:lnTo>
                      <a:pt x="106064" y="57079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9525">
                <a:solidFill>
                  <a:schemeClr val="dk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" name="Google Shape;19;p2"/>
          <p:cNvGrpSpPr/>
          <p:nvPr/>
        </p:nvGrpSpPr>
        <p:grpSpPr>
          <a:xfrm>
            <a:off x="8081810" y="1775"/>
            <a:ext cx="2285994" cy="5139934"/>
            <a:chOff x="7830535" y="-501900"/>
            <a:chExt cx="2285994" cy="5139934"/>
          </a:xfrm>
        </p:grpSpPr>
        <p:sp>
          <p:nvSpPr>
            <p:cNvPr id="20" name="Google Shape;20;p2"/>
            <p:cNvSpPr/>
            <p:nvPr/>
          </p:nvSpPr>
          <p:spPr>
            <a:xfrm>
              <a:off x="8533004" y="2736606"/>
              <a:ext cx="1406128" cy="810816"/>
            </a:xfrm>
            <a:custGeom>
              <a:rect b="b" l="l" r="r" t="t"/>
              <a:pathLst>
                <a:path extrusionOk="0" h="681" w="1181">
                  <a:moveTo>
                    <a:pt x="591" y="681"/>
                  </a:moveTo>
                  <a:lnTo>
                    <a:pt x="1181" y="340"/>
                  </a:lnTo>
                  <a:lnTo>
                    <a:pt x="591" y="0"/>
                  </a:lnTo>
                  <a:lnTo>
                    <a:pt x="591" y="0"/>
                  </a:lnTo>
                  <a:lnTo>
                    <a:pt x="0" y="340"/>
                  </a:lnTo>
                  <a:lnTo>
                    <a:pt x="591" y="681"/>
                  </a:lnTo>
                  <a:lnTo>
                    <a:pt x="591" y="68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33004" y="2330604"/>
              <a:ext cx="703659" cy="810816"/>
            </a:xfrm>
            <a:custGeom>
              <a:rect b="b" l="l" r="r" t="t"/>
              <a:pathLst>
                <a:path extrusionOk="0" h="681" w="591">
                  <a:moveTo>
                    <a:pt x="591" y="341"/>
                  </a:moveTo>
                  <a:lnTo>
                    <a:pt x="0" y="681"/>
                  </a:lnTo>
                  <a:lnTo>
                    <a:pt x="0" y="0"/>
                  </a:lnTo>
                  <a:lnTo>
                    <a:pt x="591" y="3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830535" y="-501894"/>
              <a:ext cx="702469" cy="3651647"/>
            </a:xfrm>
            <a:custGeom>
              <a:rect b="b" l="l" r="r" t="t"/>
              <a:pathLst>
                <a:path extrusionOk="0" h="3067" w="590">
                  <a:moveTo>
                    <a:pt x="0" y="0"/>
                  </a:moveTo>
                  <a:lnTo>
                    <a:pt x="0" y="681"/>
                  </a:lnTo>
                  <a:lnTo>
                    <a:pt x="0" y="1363"/>
                  </a:lnTo>
                  <a:lnTo>
                    <a:pt x="0" y="2045"/>
                  </a:lnTo>
                  <a:lnTo>
                    <a:pt x="0" y="2045"/>
                  </a:lnTo>
                  <a:lnTo>
                    <a:pt x="0" y="2725"/>
                  </a:lnTo>
                  <a:lnTo>
                    <a:pt x="590" y="3067"/>
                  </a:lnTo>
                  <a:lnTo>
                    <a:pt x="590" y="2385"/>
                  </a:lnTo>
                  <a:lnTo>
                    <a:pt x="590" y="1703"/>
                  </a:lnTo>
                  <a:lnTo>
                    <a:pt x="590" y="1023"/>
                  </a:lnTo>
                  <a:lnTo>
                    <a:pt x="590" y="341"/>
                  </a:lnTo>
                  <a:lnTo>
                    <a:pt x="0" y="0"/>
                  </a:lnTo>
                  <a:close/>
                  <a:moveTo>
                    <a:pt x="0" y="2046"/>
                  </a:moveTo>
                  <a:lnTo>
                    <a:pt x="0" y="2045"/>
                  </a:lnTo>
                  <a:lnTo>
                    <a:pt x="0" y="2045"/>
                  </a:lnTo>
                  <a:lnTo>
                    <a:pt x="0" y="20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710401" y="539504"/>
              <a:ext cx="702469" cy="1216819"/>
            </a:xfrm>
            <a:custGeom>
              <a:rect b="b" l="l" r="r" t="t"/>
              <a:pathLst>
                <a:path extrusionOk="0" h="1022" w="590">
                  <a:moveTo>
                    <a:pt x="590" y="340"/>
                  </a:moveTo>
                  <a:lnTo>
                    <a:pt x="0" y="0"/>
                  </a:lnTo>
                  <a:lnTo>
                    <a:pt x="0" y="680"/>
                  </a:lnTo>
                  <a:lnTo>
                    <a:pt x="590" y="1022"/>
                  </a:lnTo>
                  <a:lnTo>
                    <a:pt x="590" y="3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30535" y="3015213"/>
              <a:ext cx="1406128" cy="1622822"/>
            </a:xfrm>
            <a:custGeom>
              <a:rect b="b" l="l" r="r" t="t"/>
              <a:pathLst>
                <a:path extrusionOk="0" h="1363" w="1181">
                  <a:moveTo>
                    <a:pt x="0" y="682"/>
                  </a:moveTo>
                  <a:lnTo>
                    <a:pt x="0" y="682"/>
                  </a:lnTo>
                  <a:lnTo>
                    <a:pt x="0" y="0"/>
                  </a:lnTo>
                  <a:lnTo>
                    <a:pt x="1181" y="682"/>
                  </a:lnTo>
                  <a:lnTo>
                    <a:pt x="1181" y="1363"/>
                  </a:lnTo>
                  <a:lnTo>
                    <a:pt x="1181" y="1360"/>
                  </a:lnTo>
                  <a:lnTo>
                    <a:pt x="1181" y="1363"/>
                  </a:lnTo>
                  <a:lnTo>
                    <a:pt x="0" y="682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10401" y="1756322"/>
              <a:ext cx="1406128" cy="809625"/>
            </a:xfrm>
            <a:custGeom>
              <a:rect b="b" l="l" r="r" t="t"/>
              <a:pathLst>
                <a:path extrusionOk="0" h="680" w="1181">
                  <a:moveTo>
                    <a:pt x="590" y="680"/>
                  </a:moveTo>
                  <a:lnTo>
                    <a:pt x="1181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182950" y="-501900"/>
              <a:ext cx="1625425" cy="5058875"/>
            </a:xfrm>
            <a:custGeom>
              <a:rect b="b" l="l" r="r" t="t"/>
              <a:pathLst>
                <a:path extrusionOk="0" h="202355" w="65017">
                  <a:moveTo>
                    <a:pt x="0" y="0"/>
                  </a:moveTo>
                  <a:lnTo>
                    <a:pt x="0" y="165164"/>
                  </a:lnTo>
                  <a:lnTo>
                    <a:pt x="65017" y="202355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58063" y="1147913"/>
              <a:ext cx="647700" cy="1047750"/>
            </a:xfrm>
            <a:custGeom>
              <a:rect b="b" l="l" r="r" t="t"/>
              <a:pathLst>
                <a:path extrusionOk="0" h="880" w="544">
                  <a:moveTo>
                    <a:pt x="178" y="880"/>
                  </a:moveTo>
                  <a:lnTo>
                    <a:pt x="544" y="651"/>
                  </a:lnTo>
                  <a:lnTo>
                    <a:pt x="544" y="329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2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15" name="Google Shape;115;p11"/>
          <p:cNvGrpSpPr/>
          <p:nvPr/>
        </p:nvGrpSpPr>
        <p:grpSpPr>
          <a:xfrm>
            <a:off x="7900834" y="1653925"/>
            <a:ext cx="1243159" cy="3690301"/>
            <a:chOff x="7900834" y="1453200"/>
            <a:chExt cx="1243159" cy="3690301"/>
          </a:xfrm>
        </p:grpSpPr>
        <p:sp>
          <p:nvSpPr>
            <p:cNvPr id="116" name="Google Shape;116;p11"/>
            <p:cNvSpPr/>
            <p:nvPr/>
          </p:nvSpPr>
          <p:spPr>
            <a:xfrm>
              <a:off x="8525950" y="1597425"/>
              <a:ext cx="613050" cy="3186874"/>
            </a:xfrm>
            <a:custGeom>
              <a:rect b="b" l="l" r="r" t="t"/>
              <a:pathLst>
                <a:path extrusionOk="0" h="3067" w="590">
                  <a:moveTo>
                    <a:pt x="0" y="0"/>
                  </a:moveTo>
                  <a:lnTo>
                    <a:pt x="0" y="681"/>
                  </a:lnTo>
                  <a:lnTo>
                    <a:pt x="0" y="1363"/>
                  </a:lnTo>
                  <a:lnTo>
                    <a:pt x="0" y="2045"/>
                  </a:lnTo>
                  <a:lnTo>
                    <a:pt x="0" y="2045"/>
                  </a:lnTo>
                  <a:lnTo>
                    <a:pt x="0" y="2725"/>
                  </a:lnTo>
                  <a:lnTo>
                    <a:pt x="590" y="3067"/>
                  </a:lnTo>
                  <a:lnTo>
                    <a:pt x="590" y="2385"/>
                  </a:lnTo>
                  <a:lnTo>
                    <a:pt x="590" y="1703"/>
                  </a:lnTo>
                  <a:lnTo>
                    <a:pt x="590" y="1023"/>
                  </a:lnTo>
                  <a:lnTo>
                    <a:pt x="590" y="341"/>
                  </a:lnTo>
                  <a:lnTo>
                    <a:pt x="0" y="0"/>
                  </a:lnTo>
                  <a:close/>
                  <a:moveTo>
                    <a:pt x="0" y="2046"/>
                  </a:moveTo>
                  <a:lnTo>
                    <a:pt x="0" y="2045"/>
                  </a:lnTo>
                  <a:lnTo>
                    <a:pt x="0" y="2045"/>
                  </a:lnTo>
                  <a:lnTo>
                    <a:pt x="0" y="204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900834" y="4427711"/>
              <a:ext cx="1243159" cy="715790"/>
            </a:xfrm>
            <a:custGeom>
              <a:rect b="b" l="l" r="r" t="t"/>
              <a:pathLst>
                <a:path extrusionOk="0" h="680" w="1181">
                  <a:moveTo>
                    <a:pt x="590" y="680"/>
                  </a:moveTo>
                  <a:lnTo>
                    <a:pt x="1181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8395575" y="1453200"/>
              <a:ext cx="394200" cy="3362925"/>
            </a:xfrm>
            <a:custGeom>
              <a:rect b="b" l="l" r="r" t="t"/>
              <a:pathLst>
                <a:path extrusionOk="0" h="134517" w="15768">
                  <a:moveTo>
                    <a:pt x="0" y="134517"/>
                  </a:moveTo>
                  <a:lnTo>
                    <a:pt x="15410" y="124875"/>
                  </a:lnTo>
                  <a:lnTo>
                    <a:pt x="15410" y="111317"/>
                  </a:lnTo>
                  <a:lnTo>
                    <a:pt x="15768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11"/>
          <p:cNvSpPr/>
          <p:nvPr/>
        </p:nvSpPr>
        <p:spPr>
          <a:xfrm>
            <a:off x="10" y="728956"/>
            <a:ext cx="702469" cy="3651647"/>
          </a:xfrm>
          <a:custGeom>
            <a:rect b="b" l="l" r="r" t="t"/>
            <a:pathLst>
              <a:path extrusionOk="0" h="3067" w="590">
                <a:moveTo>
                  <a:pt x="0" y="0"/>
                </a:moveTo>
                <a:lnTo>
                  <a:pt x="0" y="681"/>
                </a:lnTo>
                <a:lnTo>
                  <a:pt x="0" y="1363"/>
                </a:lnTo>
                <a:lnTo>
                  <a:pt x="0" y="2045"/>
                </a:lnTo>
                <a:lnTo>
                  <a:pt x="0" y="2045"/>
                </a:lnTo>
                <a:lnTo>
                  <a:pt x="0" y="2725"/>
                </a:lnTo>
                <a:lnTo>
                  <a:pt x="590" y="3067"/>
                </a:lnTo>
                <a:lnTo>
                  <a:pt x="590" y="2385"/>
                </a:lnTo>
                <a:lnTo>
                  <a:pt x="590" y="1703"/>
                </a:lnTo>
                <a:lnTo>
                  <a:pt x="590" y="1023"/>
                </a:lnTo>
                <a:lnTo>
                  <a:pt x="590" y="341"/>
                </a:lnTo>
                <a:lnTo>
                  <a:pt x="0" y="0"/>
                </a:lnTo>
                <a:close/>
                <a:moveTo>
                  <a:pt x="0" y="2046"/>
                </a:moveTo>
                <a:lnTo>
                  <a:pt x="0" y="2045"/>
                </a:lnTo>
                <a:lnTo>
                  <a:pt x="0" y="2045"/>
                </a:lnTo>
                <a:lnTo>
                  <a:pt x="0" y="20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1"/>
          <p:cNvSpPr/>
          <p:nvPr/>
        </p:nvSpPr>
        <p:spPr>
          <a:xfrm>
            <a:off x="10" y="4246063"/>
            <a:ext cx="1406128" cy="1622822"/>
          </a:xfrm>
          <a:custGeom>
            <a:rect b="b" l="l" r="r" t="t"/>
            <a:pathLst>
              <a:path extrusionOk="0" h="1363" w="1181">
                <a:moveTo>
                  <a:pt x="0" y="682"/>
                </a:moveTo>
                <a:lnTo>
                  <a:pt x="0" y="682"/>
                </a:lnTo>
                <a:lnTo>
                  <a:pt x="0" y="0"/>
                </a:lnTo>
                <a:lnTo>
                  <a:pt x="1181" y="682"/>
                </a:lnTo>
                <a:lnTo>
                  <a:pt x="1181" y="1363"/>
                </a:lnTo>
                <a:lnTo>
                  <a:pt x="1181" y="1360"/>
                </a:lnTo>
                <a:lnTo>
                  <a:pt x="1181" y="1363"/>
                </a:lnTo>
                <a:lnTo>
                  <a:pt x="0" y="682"/>
                </a:lnTo>
                <a:lnTo>
                  <a:pt x="0" y="6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1"/>
          <p:cNvSpPr/>
          <p:nvPr/>
        </p:nvSpPr>
        <p:spPr>
          <a:xfrm>
            <a:off x="347550" y="-223975"/>
            <a:ext cx="1475300" cy="5921400"/>
          </a:xfrm>
          <a:custGeom>
            <a:rect b="b" l="l" r="r" t="t"/>
            <a:pathLst>
              <a:path extrusionOk="0" h="236856" w="59012">
                <a:moveTo>
                  <a:pt x="0" y="0"/>
                </a:moveTo>
                <a:lnTo>
                  <a:pt x="195" y="203281"/>
                </a:lnTo>
                <a:lnTo>
                  <a:pt x="59012" y="236856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2_1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4" name="Google Shape;124;p12"/>
          <p:cNvSpPr/>
          <p:nvPr/>
        </p:nvSpPr>
        <p:spPr>
          <a:xfrm rot="10800000">
            <a:off x="8441538" y="793350"/>
            <a:ext cx="702469" cy="3651647"/>
          </a:xfrm>
          <a:custGeom>
            <a:rect b="b" l="l" r="r" t="t"/>
            <a:pathLst>
              <a:path extrusionOk="0" h="3067" w="590">
                <a:moveTo>
                  <a:pt x="0" y="0"/>
                </a:moveTo>
                <a:lnTo>
                  <a:pt x="0" y="681"/>
                </a:lnTo>
                <a:lnTo>
                  <a:pt x="0" y="1363"/>
                </a:lnTo>
                <a:lnTo>
                  <a:pt x="0" y="2045"/>
                </a:lnTo>
                <a:lnTo>
                  <a:pt x="0" y="2045"/>
                </a:lnTo>
                <a:lnTo>
                  <a:pt x="0" y="2725"/>
                </a:lnTo>
                <a:lnTo>
                  <a:pt x="590" y="3067"/>
                </a:lnTo>
                <a:lnTo>
                  <a:pt x="590" y="2385"/>
                </a:lnTo>
                <a:lnTo>
                  <a:pt x="590" y="1703"/>
                </a:lnTo>
                <a:lnTo>
                  <a:pt x="590" y="1023"/>
                </a:lnTo>
                <a:lnTo>
                  <a:pt x="590" y="341"/>
                </a:lnTo>
                <a:lnTo>
                  <a:pt x="0" y="0"/>
                </a:lnTo>
                <a:close/>
                <a:moveTo>
                  <a:pt x="0" y="2046"/>
                </a:moveTo>
                <a:lnTo>
                  <a:pt x="0" y="2045"/>
                </a:lnTo>
                <a:lnTo>
                  <a:pt x="0" y="2045"/>
                </a:lnTo>
                <a:lnTo>
                  <a:pt x="0" y="204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2"/>
          <p:cNvSpPr/>
          <p:nvPr/>
        </p:nvSpPr>
        <p:spPr>
          <a:xfrm rot="10800000">
            <a:off x="7737879" y="-694931"/>
            <a:ext cx="1406128" cy="1622822"/>
          </a:xfrm>
          <a:custGeom>
            <a:rect b="b" l="l" r="r" t="t"/>
            <a:pathLst>
              <a:path extrusionOk="0" h="1363" w="1181">
                <a:moveTo>
                  <a:pt x="0" y="682"/>
                </a:moveTo>
                <a:lnTo>
                  <a:pt x="0" y="682"/>
                </a:lnTo>
                <a:lnTo>
                  <a:pt x="0" y="0"/>
                </a:lnTo>
                <a:lnTo>
                  <a:pt x="1181" y="682"/>
                </a:lnTo>
                <a:lnTo>
                  <a:pt x="1181" y="1363"/>
                </a:lnTo>
                <a:lnTo>
                  <a:pt x="1181" y="1360"/>
                </a:lnTo>
                <a:lnTo>
                  <a:pt x="1181" y="1363"/>
                </a:lnTo>
                <a:lnTo>
                  <a:pt x="0" y="682"/>
                </a:lnTo>
                <a:lnTo>
                  <a:pt x="0" y="6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2"/>
          <p:cNvSpPr/>
          <p:nvPr/>
        </p:nvSpPr>
        <p:spPr>
          <a:xfrm>
            <a:off x="7321150" y="-523475"/>
            <a:ext cx="1474125" cy="4460400"/>
          </a:xfrm>
          <a:custGeom>
            <a:rect b="b" l="l" r="r" t="t"/>
            <a:pathLst>
              <a:path extrusionOk="0" h="178416" w="58965">
                <a:moveTo>
                  <a:pt x="58965" y="178416"/>
                </a:moveTo>
                <a:lnTo>
                  <a:pt x="58817" y="33575"/>
                </a:ln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" name="Google Shape;127;p12"/>
          <p:cNvGrpSpPr/>
          <p:nvPr/>
        </p:nvGrpSpPr>
        <p:grpSpPr>
          <a:xfrm flipH="1">
            <a:off x="-622041" y="3351921"/>
            <a:ext cx="1243158" cy="1791579"/>
            <a:chOff x="8710401" y="539504"/>
            <a:chExt cx="1406128" cy="2026444"/>
          </a:xfrm>
        </p:grpSpPr>
        <p:sp>
          <p:nvSpPr>
            <p:cNvPr id="128" name="Google Shape;128;p12"/>
            <p:cNvSpPr/>
            <p:nvPr/>
          </p:nvSpPr>
          <p:spPr>
            <a:xfrm>
              <a:off x="8710401" y="539504"/>
              <a:ext cx="702469" cy="1216819"/>
            </a:xfrm>
            <a:custGeom>
              <a:rect b="b" l="l" r="r" t="t"/>
              <a:pathLst>
                <a:path extrusionOk="0" h="1022" w="590">
                  <a:moveTo>
                    <a:pt x="590" y="340"/>
                  </a:moveTo>
                  <a:lnTo>
                    <a:pt x="0" y="0"/>
                  </a:lnTo>
                  <a:lnTo>
                    <a:pt x="0" y="680"/>
                  </a:lnTo>
                  <a:lnTo>
                    <a:pt x="590" y="1022"/>
                  </a:lnTo>
                  <a:lnTo>
                    <a:pt x="590" y="3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2"/>
            <p:cNvSpPr/>
            <p:nvPr/>
          </p:nvSpPr>
          <p:spPr>
            <a:xfrm>
              <a:off x="8710401" y="1756322"/>
              <a:ext cx="1406128" cy="809625"/>
            </a:xfrm>
            <a:custGeom>
              <a:rect b="b" l="l" r="r" t="t"/>
              <a:pathLst>
                <a:path extrusionOk="0" h="680" w="1181">
                  <a:moveTo>
                    <a:pt x="590" y="680"/>
                  </a:moveTo>
                  <a:lnTo>
                    <a:pt x="1181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2"/>
            <p:cNvSpPr/>
            <p:nvPr/>
          </p:nvSpPr>
          <p:spPr>
            <a:xfrm>
              <a:off x="9058063" y="1147913"/>
              <a:ext cx="647700" cy="1047750"/>
            </a:xfrm>
            <a:custGeom>
              <a:rect b="b" l="l" r="r" t="t"/>
              <a:pathLst>
                <a:path extrusionOk="0" h="880" w="544">
                  <a:moveTo>
                    <a:pt x="178" y="880"/>
                  </a:moveTo>
                  <a:lnTo>
                    <a:pt x="544" y="651"/>
                  </a:lnTo>
                  <a:lnTo>
                    <a:pt x="544" y="329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idx="1" type="subTitle"/>
          </p:nvPr>
        </p:nvSpPr>
        <p:spPr>
          <a:xfrm>
            <a:off x="720000" y="2322775"/>
            <a:ext cx="4294800" cy="22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135" name="Google Shape;135;p14"/>
          <p:cNvSpPr txBox="1"/>
          <p:nvPr>
            <p:ph type="title"/>
          </p:nvPr>
        </p:nvSpPr>
        <p:spPr>
          <a:xfrm>
            <a:off x="720000" y="879550"/>
            <a:ext cx="4294800" cy="11706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36" name="Google Shape;136;p14"/>
          <p:cNvGrpSpPr/>
          <p:nvPr/>
        </p:nvGrpSpPr>
        <p:grpSpPr>
          <a:xfrm>
            <a:off x="-5" y="3318266"/>
            <a:ext cx="703659" cy="1825228"/>
            <a:chOff x="-5" y="3318266"/>
            <a:chExt cx="703659" cy="1825228"/>
          </a:xfrm>
        </p:grpSpPr>
        <p:sp>
          <p:nvSpPr>
            <p:cNvPr id="137" name="Google Shape;137;p14"/>
            <p:cNvSpPr/>
            <p:nvPr/>
          </p:nvSpPr>
          <p:spPr>
            <a:xfrm>
              <a:off x="-5" y="3318266"/>
              <a:ext cx="703659" cy="1825228"/>
            </a:xfrm>
            <a:custGeom>
              <a:rect b="b" l="l" r="r" t="t"/>
              <a:pathLst>
                <a:path extrusionOk="0" h="1533" w="591">
                  <a:moveTo>
                    <a:pt x="591" y="340"/>
                  </a:moveTo>
                  <a:lnTo>
                    <a:pt x="0" y="0"/>
                  </a:lnTo>
                  <a:lnTo>
                    <a:pt x="0" y="1193"/>
                  </a:lnTo>
                  <a:lnTo>
                    <a:pt x="591" y="1533"/>
                  </a:lnTo>
                  <a:lnTo>
                    <a:pt x="591" y="3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8" name="Google Shape;138;p14"/>
            <p:cNvCxnSpPr/>
            <p:nvPr/>
          </p:nvCxnSpPr>
          <p:spPr>
            <a:xfrm rot="10800000">
              <a:off x="385757" y="3951538"/>
              <a:ext cx="0" cy="10086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>
            <p:ph type="title"/>
          </p:nvPr>
        </p:nvSpPr>
        <p:spPr>
          <a:xfrm>
            <a:off x="2806075" y="1966225"/>
            <a:ext cx="5624700" cy="121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/>
          <p:nvPr>
            <p:ph type="title"/>
          </p:nvPr>
        </p:nvSpPr>
        <p:spPr>
          <a:xfrm>
            <a:off x="1998875" y="1982250"/>
            <a:ext cx="4320300" cy="108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3" name="Google Shape;143;p16"/>
          <p:cNvSpPr txBox="1"/>
          <p:nvPr>
            <p:ph idx="1" type="subTitle"/>
          </p:nvPr>
        </p:nvSpPr>
        <p:spPr>
          <a:xfrm>
            <a:off x="2411850" y="3529250"/>
            <a:ext cx="43203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6"/>
          <p:cNvSpPr/>
          <p:nvPr/>
        </p:nvSpPr>
        <p:spPr>
          <a:xfrm>
            <a:off x="10" y="1781"/>
            <a:ext cx="702469" cy="3651647"/>
          </a:xfrm>
          <a:custGeom>
            <a:rect b="b" l="l" r="r" t="t"/>
            <a:pathLst>
              <a:path extrusionOk="0" h="3067" w="590">
                <a:moveTo>
                  <a:pt x="0" y="0"/>
                </a:moveTo>
                <a:lnTo>
                  <a:pt x="0" y="681"/>
                </a:lnTo>
                <a:lnTo>
                  <a:pt x="0" y="1363"/>
                </a:lnTo>
                <a:lnTo>
                  <a:pt x="0" y="2045"/>
                </a:lnTo>
                <a:lnTo>
                  <a:pt x="0" y="2045"/>
                </a:lnTo>
                <a:lnTo>
                  <a:pt x="0" y="2725"/>
                </a:lnTo>
                <a:lnTo>
                  <a:pt x="590" y="3067"/>
                </a:lnTo>
                <a:lnTo>
                  <a:pt x="590" y="2385"/>
                </a:lnTo>
                <a:lnTo>
                  <a:pt x="590" y="1703"/>
                </a:lnTo>
                <a:lnTo>
                  <a:pt x="590" y="1023"/>
                </a:lnTo>
                <a:lnTo>
                  <a:pt x="590" y="341"/>
                </a:lnTo>
                <a:lnTo>
                  <a:pt x="0" y="0"/>
                </a:lnTo>
                <a:close/>
                <a:moveTo>
                  <a:pt x="0" y="2046"/>
                </a:moveTo>
                <a:lnTo>
                  <a:pt x="0" y="2045"/>
                </a:lnTo>
                <a:lnTo>
                  <a:pt x="0" y="2045"/>
                </a:lnTo>
                <a:lnTo>
                  <a:pt x="0" y="20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6"/>
          <p:cNvSpPr/>
          <p:nvPr/>
        </p:nvSpPr>
        <p:spPr>
          <a:xfrm>
            <a:off x="10" y="3518888"/>
            <a:ext cx="1406128" cy="1622822"/>
          </a:xfrm>
          <a:custGeom>
            <a:rect b="b" l="l" r="r" t="t"/>
            <a:pathLst>
              <a:path extrusionOk="0" h="1363" w="1181">
                <a:moveTo>
                  <a:pt x="0" y="682"/>
                </a:moveTo>
                <a:lnTo>
                  <a:pt x="0" y="682"/>
                </a:lnTo>
                <a:lnTo>
                  <a:pt x="0" y="0"/>
                </a:lnTo>
                <a:lnTo>
                  <a:pt x="1181" y="682"/>
                </a:lnTo>
                <a:lnTo>
                  <a:pt x="1181" y="1363"/>
                </a:lnTo>
                <a:lnTo>
                  <a:pt x="1181" y="1360"/>
                </a:lnTo>
                <a:lnTo>
                  <a:pt x="1181" y="1363"/>
                </a:lnTo>
                <a:lnTo>
                  <a:pt x="0" y="682"/>
                </a:lnTo>
                <a:lnTo>
                  <a:pt x="0" y="6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7"/>
          <p:cNvSpPr/>
          <p:nvPr>
            <p:ph idx="2" type="pic"/>
          </p:nvPr>
        </p:nvSpPr>
        <p:spPr>
          <a:xfrm>
            <a:off x="-6650" y="-6650"/>
            <a:ext cx="9150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17"/>
          <p:cNvSpPr txBox="1"/>
          <p:nvPr>
            <p:ph type="title"/>
          </p:nvPr>
        </p:nvSpPr>
        <p:spPr>
          <a:xfrm>
            <a:off x="720000" y="4133300"/>
            <a:ext cx="7704000" cy="453900"/>
          </a:xfrm>
          <a:prstGeom prst="rect">
            <a:avLst/>
          </a:prstGeom>
          <a:solidFill>
            <a:schemeClr val="accent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"/>
          <p:cNvSpPr txBox="1"/>
          <p:nvPr>
            <p:ph hasCustomPrompt="1" type="title"/>
          </p:nvPr>
        </p:nvSpPr>
        <p:spPr>
          <a:xfrm>
            <a:off x="1284000" y="1732646"/>
            <a:ext cx="6576000" cy="118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1" name="Google Shape;151;p18"/>
          <p:cNvSpPr txBox="1"/>
          <p:nvPr>
            <p:ph idx="1" type="subTitle"/>
          </p:nvPr>
        </p:nvSpPr>
        <p:spPr>
          <a:xfrm>
            <a:off x="1284000" y="2913750"/>
            <a:ext cx="6576000" cy="4971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>
            <p:ph idx="1" type="subTitle"/>
          </p:nvPr>
        </p:nvSpPr>
        <p:spPr>
          <a:xfrm>
            <a:off x="720000" y="2105000"/>
            <a:ext cx="2064300" cy="6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0"/>
          <p:cNvSpPr txBox="1"/>
          <p:nvPr>
            <p:ph idx="2" type="subTitle"/>
          </p:nvPr>
        </p:nvSpPr>
        <p:spPr>
          <a:xfrm>
            <a:off x="3101725" y="2105000"/>
            <a:ext cx="2064300" cy="6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0"/>
          <p:cNvSpPr txBox="1"/>
          <p:nvPr>
            <p:ph idx="3" type="subTitle"/>
          </p:nvPr>
        </p:nvSpPr>
        <p:spPr>
          <a:xfrm>
            <a:off x="720000" y="3878925"/>
            <a:ext cx="2064300" cy="6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0"/>
          <p:cNvSpPr txBox="1"/>
          <p:nvPr>
            <p:ph idx="4" type="subTitle"/>
          </p:nvPr>
        </p:nvSpPr>
        <p:spPr>
          <a:xfrm>
            <a:off x="3101725" y="3878925"/>
            <a:ext cx="2064300" cy="6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idx="5" type="subTitle"/>
          </p:nvPr>
        </p:nvSpPr>
        <p:spPr>
          <a:xfrm>
            <a:off x="5581850" y="2105000"/>
            <a:ext cx="2064300" cy="6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0"/>
          <p:cNvSpPr txBox="1"/>
          <p:nvPr>
            <p:ph idx="6" type="subTitle"/>
          </p:nvPr>
        </p:nvSpPr>
        <p:spPr>
          <a:xfrm>
            <a:off x="5581850" y="3878925"/>
            <a:ext cx="2064300" cy="6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0"/>
          <p:cNvSpPr txBox="1"/>
          <p:nvPr>
            <p:ph hasCustomPrompt="1" type="title"/>
          </p:nvPr>
        </p:nvSpPr>
        <p:spPr>
          <a:xfrm>
            <a:off x="818402" y="1272208"/>
            <a:ext cx="734700" cy="4476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1" name="Google Shape;161;p20"/>
          <p:cNvSpPr txBox="1"/>
          <p:nvPr>
            <p:ph hasCustomPrompt="1" idx="7" type="title"/>
          </p:nvPr>
        </p:nvSpPr>
        <p:spPr>
          <a:xfrm>
            <a:off x="818402" y="3046141"/>
            <a:ext cx="734700" cy="4476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2" name="Google Shape;162;p20"/>
          <p:cNvSpPr txBox="1"/>
          <p:nvPr>
            <p:ph hasCustomPrompt="1" idx="8" type="title"/>
          </p:nvPr>
        </p:nvSpPr>
        <p:spPr>
          <a:xfrm>
            <a:off x="3200127" y="1272208"/>
            <a:ext cx="734700" cy="4476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20"/>
          <p:cNvSpPr txBox="1"/>
          <p:nvPr>
            <p:ph hasCustomPrompt="1" idx="9" type="title"/>
          </p:nvPr>
        </p:nvSpPr>
        <p:spPr>
          <a:xfrm>
            <a:off x="3200127" y="3046141"/>
            <a:ext cx="734700" cy="4476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20"/>
          <p:cNvSpPr txBox="1"/>
          <p:nvPr>
            <p:ph hasCustomPrompt="1" idx="13" type="title"/>
          </p:nvPr>
        </p:nvSpPr>
        <p:spPr>
          <a:xfrm>
            <a:off x="5680252" y="1272208"/>
            <a:ext cx="734700" cy="4476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20"/>
          <p:cNvSpPr txBox="1"/>
          <p:nvPr>
            <p:ph hasCustomPrompt="1" idx="14" type="title"/>
          </p:nvPr>
        </p:nvSpPr>
        <p:spPr>
          <a:xfrm>
            <a:off x="5680252" y="3046141"/>
            <a:ext cx="734700" cy="4476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20"/>
          <p:cNvSpPr txBox="1"/>
          <p:nvPr>
            <p:ph idx="15" type="subTitle"/>
          </p:nvPr>
        </p:nvSpPr>
        <p:spPr>
          <a:xfrm>
            <a:off x="720000" y="1719800"/>
            <a:ext cx="20643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7" name="Google Shape;167;p20"/>
          <p:cNvSpPr txBox="1"/>
          <p:nvPr>
            <p:ph idx="16" type="subTitle"/>
          </p:nvPr>
        </p:nvSpPr>
        <p:spPr>
          <a:xfrm>
            <a:off x="3101728" y="1719800"/>
            <a:ext cx="20643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8" name="Google Shape;168;p20"/>
          <p:cNvSpPr txBox="1"/>
          <p:nvPr>
            <p:ph idx="17" type="subTitle"/>
          </p:nvPr>
        </p:nvSpPr>
        <p:spPr>
          <a:xfrm>
            <a:off x="5581851" y="1719800"/>
            <a:ext cx="20643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9" name="Google Shape;169;p20"/>
          <p:cNvSpPr txBox="1"/>
          <p:nvPr>
            <p:ph idx="18" type="subTitle"/>
          </p:nvPr>
        </p:nvSpPr>
        <p:spPr>
          <a:xfrm>
            <a:off x="720000" y="3493775"/>
            <a:ext cx="20643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0" name="Google Shape;170;p20"/>
          <p:cNvSpPr txBox="1"/>
          <p:nvPr>
            <p:ph idx="19" type="subTitle"/>
          </p:nvPr>
        </p:nvSpPr>
        <p:spPr>
          <a:xfrm>
            <a:off x="3101728" y="3493775"/>
            <a:ext cx="20643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1" name="Google Shape;171;p20"/>
          <p:cNvSpPr txBox="1"/>
          <p:nvPr>
            <p:ph idx="20" type="subTitle"/>
          </p:nvPr>
        </p:nvSpPr>
        <p:spPr>
          <a:xfrm>
            <a:off x="5581851" y="3493775"/>
            <a:ext cx="2064300" cy="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7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2" name="Google Shape;172;p20"/>
          <p:cNvSpPr txBox="1"/>
          <p:nvPr>
            <p:ph idx="21" type="title"/>
          </p:nvPr>
        </p:nvSpPr>
        <p:spPr>
          <a:xfrm>
            <a:off x="720000" y="539500"/>
            <a:ext cx="70851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73" name="Google Shape;173;p20"/>
          <p:cNvGrpSpPr/>
          <p:nvPr/>
        </p:nvGrpSpPr>
        <p:grpSpPr>
          <a:xfrm flipH="1">
            <a:off x="-686125" y="3117050"/>
            <a:ext cx="1406129" cy="2026447"/>
            <a:chOff x="8424000" y="-94075"/>
            <a:chExt cx="1406129" cy="2026447"/>
          </a:xfrm>
        </p:grpSpPr>
        <p:sp>
          <p:nvSpPr>
            <p:cNvPr id="174" name="Google Shape;174;p20"/>
            <p:cNvSpPr/>
            <p:nvPr/>
          </p:nvSpPr>
          <p:spPr>
            <a:xfrm>
              <a:off x="8424000" y="-94075"/>
              <a:ext cx="720001" cy="1216824"/>
            </a:xfrm>
            <a:custGeom>
              <a:rect b="b" l="l" r="r" t="t"/>
              <a:pathLst>
                <a:path extrusionOk="0" h="1022" w="590">
                  <a:moveTo>
                    <a:pt x="590" y="340"/>
                  </a:moveTo>
                  <a:lnTo>
                    <a:pt x="0" y="0"/>
                  </a:lnTo>
                  <a:lnTo>
                    <a:pt x="0" y="680"/>
                  </a:lnTo>
                  <a:lnTo>
                    <a:pt x="590" y="1022"/>
                  </a:lnTo>
                  <a:lnTo>
                    <a:pt x="590" y="3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8424001" y="1122747"/>
              <a:ext cx="1406128" cy="809625"/>
            </a:xfrm>
            <a:custGeom>
              <a:rect b="b" l="l" r="r" t="t"/>
              <a:pathLst>
                <a:path extrusionOk="0" h="680" w="1181">
                  <a:moveTo>
                    <a:pt x="590" y="680"/>
                  </a:moveTo>
                  <a:lnTo>
                    <a:pt x="1181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8771663" y="514338"/>
              <a:ext cx="647700" cy="1047750"/>
            </a:xfrm>
            <a:custGeom>
              <a:rect b="b" l="l" r="r" t="t"/>
              <a:pathLst>
                <a:path extrusionOk="0" h="880" w="544">
                  <a:moveTo>
                    <a:pt x="178" y="880"/>
                  </a:moveTo>
                  <a:lnTo>
                    <a:pt x="544" y="651"/>
                  </a:lnTo>
                  <a:lnTo>
                    <a:pt x="544" y="329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2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/>
          <p:nvPr>
            <p:ph type="title"/>
          </p:nvPr>
        </p:nvSpPr>
        <p:spPr>
          <a:xfrm>
            <a:off x="3017750" y="2598463"/>
            <a:ext cx="50676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100">
                <a:latin typeface="Anek Kannada ExtraBold"/>
                <a:ea typeface="Anek Kannada ExtraBold"/>
                <a:cs typeface="Anek Kannada ExtraBold"/>
                <a:sym typeface="Anek Kannada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0" name="Google Shape;30;p3"/>
          <p:cNvSpPr txBox="1"/>
          <p:nvPr>
            <p:ph hasCustomPrompt="1" idx="2" type="title"/>
          </p:nvPr>
        </p:nvSpPr>
        <p:spPr>
          <a:xfrm>
            <a:off x="6295750" y="1756675"/>
            <a:ext cx="1469400" cy="8418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/>
          <p:nvPr>
            <p:ph idx="1" type="subTitle"/>
          </p:nvPr>
        </p:nvSpPr>
        <p:spPr>
          <a:xfrm>
            <a:off x="3017750" y="3528425"/>
            <a:ext cx="38928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2" name="Google Shape;32;p3"/>
          <p:cNvGrpSpPr/>
          <p:nvPr/>
        </p:nvGrpSpPr>
        <p:grpSpPr>
          <a:xfrm>
            <a:off x="8408045" y="1174520"/>
            <a:ext cx="2183504" cy="3968974"/>
            <a:chOff x="679995" y="1176907"/>
            <a:chExt cx="2183504" cy="3968974"/>
          </a:xfrm>
        </p:grpSpPr>
        <p:sp>
          <p:nvSpPr>
            <p:cNvPr id="33" name="Google Shape;33;p3"/>
            <p:cNvSpPr/>
            <p:nvPr/>
          </p:nvSpPr>
          <p:spPr>
            <a:xfrm>
              <a:off x="703654" y="3040856"/>
              <a:ext cx="1402556" cy="809625"/>
            </a:xfrm>
            <a:custGeom>
              <a:rect b="b" l="l" r="r" t="t"/>
              <a:pathLst>
                <a:path extrusionOk="0" h="680" w="1178">
                  <a:moveTo>
                    <a:pt x="590" y="680"/>
                  </a:moveTo>
                  <a:lnTo>
                    <a:pt x="1178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703654" y="3519488"/>
              <a:ext cx="702469" cy="812006"/>
            </a:xfrm>
            <a:custGeom>
              <a:rect b="b" l="l" r="r" t="t"/>
              <a:pathLst>
                <a:path extrusionOk="0" h="682" w="590">
                  <a:moveTo>
                    <a:pt x="0" y="342"/>
                  </a:moveTo>
                  <a:lnTo>
                    <a:pt x="590" y="0"/>
                  </a:lnTo>
                  <a:lnTo>
                    <a:pt x="590" y="682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03654" y="3927872"/>
              <a:ext cx="702469" cy="1218009"/>
            </a:xfrm>
            <a:custGeom>
              <a:rect b="b" l="l" r="r" t="t"/>
              <a:pathLst>
                <a:path extrusionOk="0" h="1023" w="590">
                  <a:moveTo>
                    <a:pt x="590" y="341"/>
                  </a:moveTo>
                  <a:lnTo>
                    <a:pt x="0" y="0"/>
                  </a:lnTo>
                  <a:lnTo>
                    <a:pt x="0" y="682"/>
                  </a:lnTo>
                  <a:lnTo>
                    <a:pt x="590" y="1023"/>
                  </a:lnTo>
                  <a:lnTo>
                    <a:pt x="590" y="3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Google Shape;36;p3"/>
            <p:cNvCxnSpPr/>
            <p:nvPr/>
          </p:nvCxnSpPr>
          <p:spPr>
            <a:xfrm>
              <a:off x="1053697" y="4131469"/>
              <a:ext cx="0" cy="503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37" name="Google Shape;37;p3"/>
            <p:cNvSpPr/>
            <p:nvPr/>
          </p:nvSpPr>
          <p:spPr>
            <a:xfrm>
              <a:off x="1408214" y="1870367"/>
              <a:ext cx="727643" cy="2866225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679995" y="1176907"/>
              <a:ext cx="1456039" cy="1637738"/>
            </a:xfrm>
            <a:custGeom>
              <a:rect b="b" l="l" r="r" t="t"/>
              <a:pathLst>
                <a:path extrusionOk="0" h="2126932" w="1843087">
                  <a:moveTo>
                    <a:pt x="0" y="1063943"/>
                  </a:moveTo>
                  <a:lnTo>
                    <a:pt x="0" y="1063943"/>
                  </a:lnTo>
                  <a:lnTo>
                    <a:pt x="0" y="0"/>
                  </a:lnTo>
                  <a:lnTo>
                    <a:pt x="1843088" y="1063943"/>
                  </a:lnTo>
                  <a:lnTo>
                    <a:pt x="1843088" y="2126933"/>
                  </a:lnTo>
                  <a:lnTo>
                    <a:pt x="1842135" y="2124075"/>
                  </a:lnTo>
                  <a:lnTo>
                    <a:pt x="1842135" y="2126933"/>
                  </a:lnTo>
                  <a:lnTo>
                    <a:pt x="0" y="1063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408214" y="3921366"/>
              <a:ext cx="1455286" cy="818502"/>
            </a:xfrm>
            <a:custGeom>
              <a:rect b="b" l="l" r="r" t="t"/>
              <a:pathLst>
                <a:path extrusionOk="0" h="1062990" w="1842134">
                  <a:moveTo>
                    <a:pt x="921068" y="1062990"/>
                  </a:moveTo>
                  <a:lnTo>
                    <a:pt x="1842135" y="531495"/>
                  </a:lnTo>
                  <a:lnTo>
                    <a:pt x="921068" y="0"/>
                  </a:lnTo>
                  <a:lnTo>
                    <a:pt x="921068" y="0"/>
                  </a:lnTo>
                  <a:lnTo>
                    <a:pt x="0" y="531495"/>
                  </a:lnTo>
                  <a:lnTo>
                    <a:pt x="921068" y="10629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925275" y="1746413"/>
              <a:ext cx="1368425" cy="2683100"/>
            </a:xfrm>
            <a:custGeom>
              <a:rect b="b" l="l" r="r" t="t"/>
              <a:pathLst>
                <a:path extrusionOk="0" h="107324" w="54737">
                  <a:moveTo>
                    <a:pt x="54737" y="107324"/>
                  </a:moveTo>
                  <a:lnTo>
                    <a:pt x="34902" y="94592"/>
                  </a:lnTo>
                  <a:lnTo>
                    <a:pt x="34902" y="1896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-41030" y="1225516"/>
            <a:ext cx="703659" cy="1825228"/>
          </a:xfrm>
          <a:custGeom>
            <a:rect b="b" l="l" r="r" t="t"/>
            <a:pathLst>
              <a:path extrusionOk="0" h="1533" w="591">
                <a:moveTo>
                  <a:pt x="591" y="340"/>
                </a:moveTo>
                <a:lnTo>
                  <a:pt x="0" y="0"/>
                </a:lnTo>
                <a:lnTo>
                  <a:pt x="0" y="1193"/>
                </a:lnTo>
                <a:lnTo>
                  <a:pt x="591" y="1533"/>
                </a:lnTo>
                <a:lnTo>
                  <a:pt x="591" y="3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" name="Google Shape;42;p3"/>
          <p:cNvCxnSpPr/>
          <p:nvPr/>
        </p:nvCxnSpPr>
        <p:spPr>
          <a:xfrm rot="10800000">
            <a:off x="344732" y="1858788"/>
            <a:ext cx="0" cy="100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solidFill>
          <a:schemeClr val="lt2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/>
          <p:nvPr>
            <p:ph type="title"/>
          </p:nvPr>
        </p:nvSpPr>
        <p:spPr>
          <a:xfrm>
            <a:off x="1226400" y="3100300"/>
            <a:ext cx="66912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9" name="Google Shape;179;p21"/>
          <p:cNvSpPr txBox="1"/>
          <p:nvPr>
            <p:ph idx="1" type="subTitle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180" name="Google Shape;180;p21"/>
          <p:cNvGrpSpPr/>
          <p:nvPr/>
        </p:nvGrpSpPr>
        <p:grpSpPr>
          <a:xfrm>
            <a:off x="-1665500" y="-417228"/>
            <a:ext cx="3757766" cy="3926671"/>
            <a:chOff x="-1665500" y="-417228"/>
            <a:chExt cx="3757766" cy="3926671"/>
          </a:xfrm>
        </p:grpSpPr>
        <p:sp>
          <p:nvSpPr>
            <p:cNvPr id="181" name="Google Shape;181;p21"/>
            <p:cNvSpPr/>
            <p:nvPr/>
          </p:nvSpPr>
          <p:spPr>
            <a:xfrm>
              <a:off x="-16331" y="-417228"/>
              <a:ext cx="2108597" cy="1216819"/>
            </a:xfrm>
            <a:custGeom>
              <a:rect b="b" l="l" r="r" t="t"/>
              <a:pathLst>
                <a:path extrusionOk="0" h="1022" w="1771">
                  <a:moveTo>
                    <a:pt x="1771" y="341"/>
                  </a:moveTo>
                  <a:lnTo>
                    <a:pt x="1180" y="0"/>
                  </a:lnTo>
                  <a:lnTo>
                    <a:pt x="1180" y="0"/>
                  </a:lnTo>
                  <a:lnTo>
                    <a:pt x="590" y="341"/>
                  </a:lnTo>
                  <a:lnTo>
                    <a:pt x="0" y="681"/>
                  </a:lnTo>
                  <a:lnTo>
                    <a:pt x="590" y="1022"/>
                  </a:lnTo>
                  <a:lnTo>
                    <a:pt x="590" y="1022"/>
                  </a:lnTo>
                  <a:lnTo>
                    <a:pt x="1180" y="681"/>
                  </a:lnTo>
                  <a:lnTo>
                    <a:pt x="590" y="341"/>
                  </a:lnTo>
                  <a:lnTo>
                    <a:pt x="1180" y="681"/>
                  </a:lnTo>
                  <a:lnTo>
                    <a:pt x="1180" y="681"/>
                  </a:lnTo>
                  <a:lnTo>
                    <a:pt x="1771" y="3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2" name="Google Shape;182;p21"/>
            <p:cNvCxnSpPr/>
            <p:nvPr/>
          </p:nvCxnSpPr>
          <p:spPr>
            <a:xfrm flipH="1">
              <a:off x="308800" y="-101200"/>
              <a:ext cx="1173300" cy="675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183" name="Google Shape;183;p21"/>
            <p:cNvSpPr/>
            <p:nvPr/>
          </p:nvSpPr>
          <p:spPr>
            <a:xfrm>
              <a:off x="-8286" y="639942"/>
              <a:ext cx="727643" cy="2866225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-736505" y="-53518"/>
              <a:ext cx="1456039" cy="1637738"/>
            </a:xfrm>
            <a:custGeom>
              <a:rect b="b" l="l" r="r" t="t"/>
              <a:pathLst>
                <a:path extrusionOk="0" h="2126932" w="1843087">
                  <a:moveTo>
                    <a:pt x="0" y="1063943"/>
                  </a:moveTo>
                  <a:lnTo>
                    <a:pt x="0" y="1063943"/>
                  </a:lnTo>
                  <a:lnTo>
                    <a:pt x="0" y="0"/>
                  </a:lnTo>
                  <a:lnTo>
                    <a:pt x="1843088" y="1063943"/>
                  </a:lnTo>
                  <a:lnTo>
                    <a:pt x="1843088" y="2126933"/>
                  </a:lnTo>
                  <a:lnTo>
                    <a:pt x="1842135" y="2124075"/>
                  </a:lnTo>
                  <a:lnTo>
                    <a:pt x="1842135" y="2126933"/>
                  </a:lnTo>
                  <a:lnTo>
                    <a:pt x="0" y="1063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-8286" y="2690941"/>
              <a:ext cx="1455286" cy="818502"/>
            </a:xfrm>
            <a:custGeom>
              <a:rect b="b" l="l" r="r" t="t"/>
              <a:pathLst>
                <a:path extrusionOk="0" h="1062990" w="1842134">
                  <a:moveTo>
                    <a:pt x="921068" y="1062990"/>
                  </a:moveTo>
                  <a:lnTo>
                    <a:pt x="1842135" y="531495"/>
                  </a:lnTo>
                  <a:lnTo>
                    <a:pt x="921068" y="0"/>
                  </a:lnTo>
                  <a:lnTo>
                    <a:pt x="921068" y="0"/>
                  </a:lnTo>
                  <a:lnTo>
                    <a:pt x="0" y="531495"/>
                  </a:lnTo>
                  <a:lnTo>
                    <a:pt x="921068" y="10629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-1665500" y="-107675"/>
              <a:ext cx="2542700" cy="3306750"/>
            </a:xfrm>
            <a:custGeom>
              <a:rect b="b" l="l" r="r" t="t"/>
              <a:pathLst>
                <a:path extrusionOk="0" h="132270" w="101708">
                  <a:moveTo>
                    <a:pt x="101708" y="132270"/>
                  </a:moveTo>
                  <a:lnTo>
                    <a:pt x="81873" y="119538"/>
                  </a:lnTo>
                  <a:lnTo>
                    <a:pt x="81873" y="43907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21"/>
          <p:cNvGrpSpPr/>
          <p:nvPr/>
        </p:nvGrpSpPr>
        <p:grpSpPr>
          <a:xfrm>
            <a:off x="8432045" y="1174532"/>
            <a:ext cx="1613705" cy="3968974"/>
            <a:chOff x="679995" y="1176907"/>
            <a:chExt cx="1613705" cy="3968974"/>
          </a:xfrm>
        </p:grpSpPr>
        <p:sp>
          <p:nvSpPr>
            <p:cNvPr id="188" name="Google Shape;188;p21"/>
            <p:cNvSpPr/>
            <p:nvPr/>
          </p:nvSpPr>
          <p:spPr>
            <a:xfrm>
              <a:off x="703654" y="3040856"/>
              <a:ext cx="1402556" cy="809625"/>
            </a:xfrm>
            <a:custGeom>
              <a:rect b="b" l="l" r="r" t="t"/>
              <a:pathLst>
                <a:path extrusionOk="0" h="680" w="1178">
                  <a:moveTo>
                    <a:pt x="590" y="680"/>
                  </a:moveTo>
                  <a:lnTo>
                    <a:pt x="1178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703654" y="3519488"/>
              <a:ext cx="702469" cy="812006"/>
            </a:xfrm>
            <a:custGeom>
              <a:rect b="b" l="l" r="r" t="t"/>
              <a:pathLst>
                <a:path extrusionOk="0" h="682" w="590">
                  <a:moveTo>
                    <a:pt x="0" y="342"/>
                  </a:moveTo>
                  <a:lnTo>
                    <a:pt x="590" y="0"/>
                  </a:lnTo>
                  <a:lnTo>
                    <a:pt x="590" y="682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703654" y="3927872"/>
              <a:ext cx="702469" cy="1218009"/>
            </a:xfrm>
            <a:custGeom>
              <a:rect b="b" l="l" r="r" t="t"/>
              <a:pathLst>
                <a:path extrusionOk="0" h="1023" w="590">
                  <a:moveTo>
                    <a:pt x="590" y="341"/>
                  </a:moveTo>
                  <a:lnTo>
                    <a:pt x="0" y="0"/>
                  </a:lnTo>
                  <a:lnTo>
                    <a:pt x="0" y="682"/>
                  </a:lnTo>
                  <a:lnTo>
                    <a:pt x="590" y="1023"/>
                  </a:lnTo>
                  <a:lnTo>
                    <a:pt x="590" y="3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1" name="Google Shape;191;p21"/>
            <p:cNvCxnSpPr/>
            <p:nvPr/>
          </p:nvCxnSpPr>
          <p:spPr>
            <a:xfrm>
              <a:off x="1053697" y="4131469"/>
              <a:ext cx="0" cy="503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192" name="Google Shape;192;p21"/>
            <p:cNvSpPr/>
            <p:nvPr/>
          </p:nvSpPr>
          <p:spPr>
            <a:xfrm>
              <a:off x="1408214" y="1870367"/>
              <a:ext cx="727643" cy="2866225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679995" y="1176907"/>
              <a:ext cx="1456039" cy="1637738"/>
            </a:xfrm>
            <a:custGeom>
              <a:rect b="b" l="l" r="r" t="t"/>
              <a:pathLst>
                <a:path extrusionOk="0" h="2126932" w="1843087">
                  <a:moveTo>
                    <a:pt x="0" y="1063943"/>
                  </a:moveTo>
                  <a:lnTo>
                    <a:pt x="0" y="1063943"/>
                  </a:lnTo>
                  <a:lnTo>
                    <a:pt x="0" y="0"/>
                  </a:lnTo>
                  <a:lnTo>
                    <a:pt x="1843088" y="1063943"/>
                  </a:lnTo>
                  <a:lnTo>
                    <a:pt x="1843088" y="2126933"/>
                  </a:lnTo>
                  <a:lnTo>
                    <a:pt x="1842135" y="2124075"/>
                  </a:lnTo>
                  <a:lnTo>
                    <a:pt x="1842135" y="2126933"/>
                  </a:lnTo>
                  <a:lnTo>
                    <a:pt x="0" y="1063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950675" y="1775675"/>
              <a:ext cx="1343025" cy="2653825"/>
            </a:xfrm>
            <a:custGeom>
              <a:rect b="b" l="l" r="r" t="t"/>
              <a:pathLst>
                <a:path extrusionOk="0" h="106153" w="53721">
                  <a:moveTo>
                    <a:pt x="53721" y="106153"/>
                  </a:moveTo>
                  <a:lnTo>
                    <a:pt x="33886" y="93421"/>
                  </a:lnTo>
                  <a:lnTo>
                    <a:pt x="33886" y="177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/>
          <p:nvPr>
            <p:ph type="title"/>
          </p:nvPr>
        </p:nvSpPr>
        <p:spPr>
          <a:xfrm>
            <a:off x="720000" y="968025"/>
            <a:ext cx="3411300" cy="195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7" name="Google Shape;197;p22"/>
          <p:cNvSpPr txBox="1"/>
          <p:nvPr>
            <p:ph idx="1" type="subTitle"/>
          </p:nvPr>
        </p:nvSpPr>
        <p:spPr>
          <a:xfrm>
            <a:off x="720000" y="2925025"/>
            <a:ext cx="3411300" cy="8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2"/>
          <p:cNvSpPr/>
          <p:nvPr>
            <p:ph idx="2" type="pic"/>
          </p:nvPr>
        </p:nvSpPr>
        <p:spPr>
          <a:xfrm>
            <a:off x="4497375" y="0"/>
            <a:ext cx="3933300" cy="5178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/>
          <p:nvPr>
            <p:ph type="title"/>
          </p:nvPr>
        </p:nvSpPr>
        <p:spPr>
          <a:xfrm>
            <a:off x="984575" y="1821450"/>
            <a:ext cx="3233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1" name="Google Shape;201;p23"/>
          <p:cNvSpPr txBox="1"/>
          <p:nvPr>
            <p:ph idx="1" type="subTitle"/>
          </p:nvPr>
        </p:nvSpPr>
        <p:spPr>
          <a:xfrm>
            <a:off x="984575" y="2432600"/>
            <a:ext cx="3233100" cy="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02" name="Google Shape;202;p23"/>
          <p:cNvGrpSpPr/>
          <p:nvPr/>
        </p:nvGrpSpPr>
        <p:grpSpPr>
          <a:xfrm>
            <a:off x="8456788" y="3117054"/>
            <a:ext cx="1406128" cy="2026444"/>
            <a:chOff x="8710401" y="539504"/>
            <a:chExt cx="1406128" cy="2026444"/>
          </a:xfrm>
        </p:grpSpPr>
        <p:sp>
          <p:nvSpPr>
            <p:cNvPr id="203" name="Google Shape;203;p23"/>
            <p:cNvSpPr/>
            <p:nvPr/>
          </p:nvSpPr>
          <p:spPr>
            <a:xfrm>
              <a:off x="8710401" y="539504"/>
              <a:ext cx="702469" cy="1216819"/>
            </a:xfrm>
            <a:custGeom>
              <a:rect b="b" l="l" r="r" t="t"/>
              <a:pathLst>
                <a:path extrusionOk="0" h="1022" w="590">
                  <a:moveTo>
                    <a:pt x="590" y="340"/>
                  </a:moveTo>
                  <a:lnTo>
                    <a:pt x="0" y="0"/>
                  </a:lnTo>
                  <a:lnTo>
                    <a:pt x="0" y="680"/>
                  </a:lnTo>
                  <a:lnTo>
                    <a:pt x="590" y="1022"/>
                  </a:lnTo>
                  <a:lnTo>
                    <a:pt x="590" y="3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8710401" y="1756322"/>
              <a:ext cx="1406128" cy="809625"/>
            </a:xfrm>
            <a:custGeom>
              <a:rect b="b" l="l" r="r" t="t"/>
              <a:pathLst>
                <a:path extrusionOk="0" h="680" w="1181">
                  <a:moveTo>
                    <a:pt x="590" y="680"/>
                  </a:moveTo>
                  <a:lnTo>
                    <a:pt x="1181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9058063" y="1147913"/>
              <a:ext cx="647700" cy="1047750"/>
            </a:xfrm>
            <a:custGeom>
              <a:rect b="b" l="l" r="r" t="t"/>
              <a:pathLst>
                <a:path extrusionOk="0" h="880" w="544">
                  <a:moveTo>
                    <a:pt x="178" y="880"/>
                  </a:moveTo>
                  <a:lnTo>
                    <a:pt x="544" y="651"/>
                  </a:lnTo>
                  <a:lnTo>
                    <a:pt x="544" y="329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/>
          <p:nvPr>
            <p:ph type="title"/>
          </p:nvPr>
        </p:nvSpPr>
        <p:spPr>
          <a:xfrm>
            <a:off x="5123525" y="1745250"/>
            <a:ext cx="2906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8" name="Google Shape;208;p24"/>
          <p:cNvSpPr txBox="1"/>
          <p:nvPr>
            <p:ph idx="1" type="subTitle"/>
          </p:nvPr>
        </p:nvSpPr>
        <p:spPr>
          <a:xfrm>
            <a:off x="5123663" y="2317950"/>
            <a:ext cx="2906100" cy="10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09" name="Google Shape;209;p24"/>
          <p:cNvGrpSpPr/>
          <p:nvPr/>
        </p:nvGrpSpPr>
        <p:grpSpPr>
          <a:xfrm flipH="1">
            <a:off x="8" y="-548608"/>
            <a:ext cx="2009962" cy="3860412"/>
            <a:chOff x="5316400" y="-854949"/>
            <a:chExt cx="3168788" cy="6086098"/>
          </a:xfrm>
        </p:grpSpPr>
        <p:sp>
          <p:nvSpPr>
            <p:cNvPr id="210" name="Google Shape;210;p24"/>
            <p:cNvSpPr/>
            <p:nvPr/>
          </p:nvSpPr>
          <p:spPr>
            <a:xfrm>
              <a:off x="7377605" y="857364"/>
              <a:ext cx="1107583" cy="4373785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5316400" y="-854949"/>
              <a:ext cx="2651550" cy="4397325"/>
            </a:xfrm>
            <a:custGeom>
              <a:rect b="b" l="l" r="r" t="t"/>
              <a:pathLst>
                <a:path extrusionOk="0" h="175893" w="106062">
                  <a:moveTo>
                    <a:pt x="105299" y="175893"/>
                  </a:moveTo>
                  <a:lnTo>
                    <a:pt x="105580" y="128431"/>
                  </a:lnTo>
                  <a:lnTo>
                    <a:pt x="106062" y="57078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2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/>
          <p:nvPr>
            <p:ph type="title"/>
          </p:nvPr>
        </p:nvSpPr>
        <p:spPr>
          <a:xfrm>
            <a:off x="1275625" y="1745250"/>
            <a:ext cx="32331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4" name="Google Shape;214;p25"/>
          <p:cNvSpPr txBox="1"/>
          <p:nvPr>
            <p:ph idx="1" type="subTitle"/>
          </p:nvPr>
        </p:nvSpPr>
        <p:spPr>
          <a:xfrm>
            <a:off x="1275625" y="2317950"/>
            <a:ext cx="3233100" cy="8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5" name="Google Shape;215;p25"/>
          <p:cNvGrpSpPr/>
          <p:nvPr/>
        </p:nvGrpSpPr>
        <p:grpSpPr>
          <a:xfrm>
            <a:off x="-9" y="-248675"/>
            <a:ext cx="2372159" cy="6229975"/>
            <a:chOff x="7958360" y="-937035"/>
            <a:chExt cx="2372159" cy="6229975"/>
          </a:xfrm>
        </p:grpSpPr>
        <p:sp>
          <p:nvSpPr>
            <p:cNvPr id="216" name="Google Shape;216;p25"/>
            <p:cNvSpPr/>
            <p:nvPr/>
          </p:nvSpPr>
          <p:spPr>
            <a:xfrm>
              <a:off x="7958360" y="1794"/>
              <a:ext cx="702469" cy="3651647"/>
            </a:xfrm>
            <a:custGeom>
              <a:rect b="b" l="l" r="r" t="t"/>
              <a:pathLst>
                <a:path extrusionOk="0" h="3067" w="590">
                  <a:moveTo>
                    <a:pt x="0" y="0"/>
                  </a:moveTo>
                  <a:lnTo>
                    <a:pt x="0" y="681"/>
                  </a:lnTo>
                  <a:lnTo>
                    <a:pt x="0" y="1363"/>
                  </a:lnTo>
                  <a:lnTo>
                    <a:pt x="0" y="2045"/>
                  </a:lnTo>
                  <a:lnTo>
                    <a:pt x="0" y="2045"/>
                  </a:lnTo>
                  <a:lnTo>
                    <a:pt x="0" y="2725"/>
                  </a:lnTo>
                  <a:lnTo>
                    <a:pt x="590" y="3067"/>
                  </a:lnTo>
                  <a:lnTo>
                    <a:pt x="590" y="2385"/>
                  </a:lnTo>
                  <a:lnTo>
                    <a:pt x="590" y="1703"/>
                  </a:lnTo>
                  <a:lnTo>
                    <a:pt x="590" y="1023"/>
                  </a:lnTo>
                  <a:lnTo>
                    <a:pt x="590" y="341"/>
                  </a:lnTo>
                  <a:lnTo>
                    <a:pt x="0" y="0"/>
                  </a:lnTo>
                  <a:close/>
                  <a:moveTo>
                    <a:pt x="0" y="2046"/>
                  </a:moveTo>
                  <a:lnTo>
                    <a:pt x="0" y="2045"/>
                  </a:lnTo>
                  <a:lnTo>
                    <a:pt x="0" y="2045"/>
                  </a:lnTo>
                  <a:lnTo>
                    <a:pt x="0" y="20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7958360" y="3518900"/>
              <a:ext cx="1406128" cy="1622822"/>
            </a:xfrm>
            <a:custGeom>
              <a:rect b="b" l="l" r="r" t="t"/>
              <a:pathLst>
                <a:path extrusionOk="0" h="1363" w="1181">
                  <a:moveTo>
                    <a:pt x="0" y="682"/>
                  </a:moveTo>
                  <a:lnTo>
                    <a:pt x="0" y="682"/>
                  </a:lnTo>
                  <a:lnTo>
                    <a:pt x="0" y="0"/>
                  </a:lnTo>
                  <a:lnTo>
                    <a:pt x="1181" y="682"/>
                  </a:lnTo>
                  <a:lnTo>
                    <a:pt x="1181" y="1363"/>
                  </a:lnTo>
                  <a:lnTo>
                    <a:pt x="1181" y="1360"/>
                  </a:lnTo>
                  <a:lnTo>
                    <a:pt x="1181" y="1363"/>
                  </a:lnTo>
                  <a:lnTo>
                    <a:pt x="0" y="682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8310769" y="-937035"/>
              <a:ext cx="2019750" cy="6229975"/>
            </a:xfrm>
            <a:custGeom>
              <a:rect b="b" l="l" r="r" t="t"/>
              <a:pathLst>
                <a:path extrusionOk="0" h="249199" w="80790">
                  <a:moveTo>
                    <a:pt x="376" y="0"/>
                  </a:moveTo>
                  <a:lnTo>
                    <a:pt x="0" y="202716"/>
                  </a:lnTo>
                  <a:lnTo>
                    <a:pt x="80790" y="249199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/>
          <p:nvPr>
            <p:ph idx="1" type="subTitle"/>
          </p:nvPr>
        </p:nvSpPr>
        <p:spPr>
          <a:xfrm>
            <a:off x="4898438" y="2671100"/>
            <a:ext cx="2961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26"/>
          <p:cNvSpPr txBox="1"/>
          <p:nvPr>
            <p:ph idx="2" type="subTitle"/>
          </p:nvPr>
        </p:nvSpPr>
        <p:spPr>
          <a:xfrm>
            <a:off x="1283638" y="2671100"/>
            <a:ext cx="2961900" cy="10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6"/>
          <p:cNvSpPr txBox="1"/>
          <p:nvPr>
            <p:ph idx="3" type="subTitle"/>
          </p:nvPr>
        </p:nvSpPr>
        <p:spPr>
          <a:xfrm>
            <a:off x="1283638" y="2112200"/>
            <a:ext cx="2961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3" name="Google Shape;223;p26"/>
          <p:cNvSpPr txBox="1"/>
          <p:nvPr>
            <p:ph idx="4" type="subTitle"/>
          </p:nvPr>
        </p:nvSpPr>
        <p:spPr>
          <a:xfrm>
            <a:off x="4898438" y="2112200"/>
            <a:ext cx="2961900" cy="55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4" name="Google Shape;224;p26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5" name="Google Shape;225;p26"/>
          <p:cNvSpPr/>
          <p:nvPr/>
        </p:nvSpPr>
        <p:spPr>
          <a:xfrm flipH="1">
            <a:off x="8441531" y="682019"/>
            <a:ext cx="702469" cy="3651647"/>
          </a:xfrm>
          <a:custGeom>
            <a:rect b="b" l="l" r="r" t="t"/>
            <a:pathLst>
              <a:path extrusionOk="0" h="3067" w="590">
                <a:moveTo>
                  <a:pt x="0" y="0"/>
                </a:moveTo>
                <a:lnTo>
                  <a:pt x="0" y="681"/>
                </a:lnTo>
                <a:lnTo>
                  <a:pt x="0" y="1363"/>
                </a:lnTo>
                <a:lnTo>
                  <a:pt x="0" y="2045"/>
                </a:lnTo>
                <a:lnTo>
                  <a:pt x="0" y="2045"/>
                </a:lnTo>
                <a:lnTo>
                  <a:pt x="0" y="2725"/>
                </a:lnTo>
                <a:lnTo>
                  <a:pt x="590" y="3067"/>
                </a:lnTo>
                <a:lnTo>
                  <a:pt x="590" y="2385"/>
                </a:lnTo>
                <a:lnTo>
                  <a:pt x="590" y="1703"/>
                </a:lnTo>
                <a:lnTo>
                  <a:pt x="590" y="1023"/>
                </a:lnTo>
                <a:lnTo>
                  <a:pt x="590" y="341"/>
                </a:lnTo>
                <a:lnTo>
                  <a:pt x="0" y="0"/>
                </a:lnTo>
                <a:close/>
                <a:moveTo>
                  <a:pt x="0" y="2046"/>
                </a:moveTo>
                <a:lnTo>
                  <a:pt x="0" y="2045"/>
                </a:lnTo>
                <a:lnTo>
                  <a:pt x="0" y="2045"/>
                </a:lnTo>
                <a:lnTo>
                  <a:pt x="0" y="20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6"/>
          <p:cNvSpPr/>
          <p:nvPr/>
        </p:nvSpPr>
        <p:spPr>
          <a:xfrm flipH="1">
            <a:off x="7737872" y="4199125"/>
            <a:ext cx="1406128" cy="1622822"/>
          </a:xfrm>
          <a:custGeom>
            <a:rect b="b" l="l" r="r" t="t"/>
            <a:pathLst>
              <a:path extrusionOk="0" h="1363" w="1181">
                <a:moveTo>
                  <a:pt x="0" y="682"/>
                </a:moveTo>
                <a:lnTo>
                  <a:pt x="0" y="682"/>
                </a:lnTo>
                <a:lnTo>
                  <a:pt x="0" y="0"/>
                </a:lnTo>
                <a:lnTo>
                  <a:pt x="1181" y="682"/>
                </a:lnTo>
                <a:lnTo>
                  <a:pt x="1181" y="1363"/>
                </a:lnTo>
                <a:lnTo>
                  <a:pt x="1181" y="1360"/>
                </a:lnTo>
                <a:lnTo>
                  <a:pt x="1181" y="1363"/>
                </a:lnTo>
                <a:lnTo>
                  <a:pt x="0" y="682"/>
                </a:lnTo>
                <a:lnTo>
                  <a:pt x="0" y="6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6"/>
          <p:cNvSpPr/>
          <p:nvPr/>
        </p:nvSpPr>
        <p:spPr>
          <a:xfrm flipH="1">
            <a:off x="7321160" y="1209025"/>
            <a:ext cx="1470425" cy="4441470"/>
          </a:xfrm>
          <a:custGeom>
            <a:rect b="b" l="l" r="r" t="t"/>
            <a:pathLst>
              <a:path extrusionOk="0" h="4173" w="1235">
                <a:moveTo>
                  <a:pt x="0" y="0"/>
                </a:moveTo>
                <a:lnTo>
                  <a:pt x="0" y="3468"/>
                </a:lnTo>
                <a:lnTo>
                  <a:pt x="1235" y="4173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6"/>
          <p:cNvSpPr/>
          <p:nvPr/>
        </p:nvSpPr>
        <p:spPr>
          <a:xfrm>
            <a:off x="10" y="1057894"/>
            <a:ext cx="702469" cy="3651647"/>
          </a:xfrm>
          <a:custGeom>
            <a:rect b="b" l="l" r="r" t="t"/>
            <a:pathLst>
              <a:path extrusionOk="0" h="3067" w="590">
                <a:moveTo>
                  <a:pt x="0" y="0"/>
                </a:moveTo>
                <a:lnTo>
                  <a:pt x="0" y="681"/>
                </a:lnTo>
                <a:lnTo>
                  <a:pt x="0" y="1363"/>
                </a:lnTo>
                <a:lnTo>
                  <a:pt x="0" y="2045"/>
                </a:lnTo>
                <a:lnTo>
                  <a:pt x="0" y="2045"/>
                </a:lnTo>
                <a:lnTo>
                  <a:pt x="0" y="2725"/>
                </a:lnTo>
                <a:lnTo>
                  <a:pt x="590" y="3067"/>
                </a:lnTo>
                <a:lnTo>
                  <a:pt x="590" y="2385"/>
                </a:lnTo>
                <a:lnTo>
                  <a:pt x="590" y="1703"/>
                </a:lnTo>
                <a:lnTo>
                  <a:pt x="590" y="1023"/>
                </a:lnTo>
                <a:lnTo>
                  <a:pt x="590" y="341"/>
                </a:lnTo>
                <a:lnTo>
                  <a:pt x="0" y="0"/>
                </a:lnTo>
                <a:close/>
                <a:moveTo>
                  <a:pt x="0" y="2046"/>
                </a:moveTo>
                <a:lnTo>
                  <a:pt x="0" y="2045"/>
                </a:lnTo>
                <a:lnTo>
                  <a:pt x="0" y="2045"/>
                </a:lnTo>
                <a:lnTo>
                  <a:pt x="0" y="204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9" name="Google Shape;229;p26"/>
          <p:cNvCxnSpPr/>
          <p:nvPr/>
        </p:nvCxnSpPr>
        <p:spPr>
          <a:xfrm>
            <a:off x="353000" y="1604550"/>
            <a:ext cx="0" cy="240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 txBox="1"/>
          <p:nvPr>
            <p:ph idx="1" type="subTitle"/>
          </p:nvPr>
        </p:nvSpPr>
        <p:spPr>
          <a:xfrm>
            <a:off x="4917433" y="1549200"/>
            <a:ext cx="2947800" cy="27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7"/>
          <p:cNvSpPr txBox="1"/>
          <p:nvPr>
            <p:ph idx="2" type="subTitle"/>
          </p:nvPr>
        </p:nvSpPr>
        <p:spPr>
          <a:xfrm>
            <a:off x="1278763" y="1549200"/>
            <a:ext cx="2947800" cy="27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27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4" name="Google Shape;234;p27"/>
          <p:cNvSpPr/>
          <p:nvPr/>
        </p:nvSpPr>
        <p:spPr>
          <a:xfrm>
            <a:off x="6185" y="682019"/>
            <a:ext cx="702469" cy="3651647"/>
          </a:xfrm>
          <a:custGeom>
            <a:rect b="b" l="l" r="r" t="t"/>
            <a:pathLst>
              <a:path extrusionOk="0" h="3067" w="590">
                <a:moveTo>
                  <a:pt x="0" y="0"/>
                </a:moveTo>
                <a:lnTo>
                  <a:pt x="0" y="681"/>
                </a:lnTo>
                <a:lnTo>
                  <a:pt x="0" y="1363"/>
                </a:lnTo>
                <a:lnTo>
                  <a:pt x="0" y="2045"/>
                </a:lnTo>
                <a:lnTo>
                  <a:pt x="0" y="2045"/>
                </a:lnTo>
                <a:lnTo>
                  <a:pt x="0" y="2725"/>
                </a:lnTo>
                <a:lnTo>
                  <a:pt x="590" y="3067"/>
                </a:lnTo>
                <a:lnTo>
                  <a:pt x="590" y="2385"/>
                </a:lnTo>
                <a:lnTo>
                  <a:pt x="590" y="1703"/>
                </a:lnTo>
                <a:lnTo>
                  <a:pt x="590" y="1023"/>
                </a:lnTo>
                <a:lnTo>
                  <a:pt x="590" y="341"/>
                </a:lnTo>
                <a:lnTo>
                  <a:pt x="0" y="0"/>
                </a:lnTo>
                <a:close/>
                <a:moveTo>
                  <a:pt x="0" y="2046"/>
                </a:moveTo>
                <a:lnTo>
                  <a:pt x="0" y="2045"/>
                </a:lnTo>
                <a:lnTo>
                  <a:pt x="0" y="2045"/>
                </a:lnTo>
                <a:lnTo>
                  <a:pt x="0" y="204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6185" y="4199125"/>
            <a:ext cx="1406128" cy="1622822"/>
          </a:xfrm>
          <a:custGeom>
            <a:rect b="b" l="l" r="r" t="t"/>
            <a:pathLst>
              <a:path extrusionOk="0" h="1363" w="1181">
                <a:moveTo>
                  <a:pt x="0" y="682"/>
                </a:moveTo>
                <a:lnTo>
                  <a:pt x="0" y="682"/>
                </a:lnTo>
                <a:lnTo>
                  <a:pt x="0" y="0"/>
                </a:lnTo>
                <a:lnTo>
                  <a:pt x="1181" y="682"/>
                </a:lnTo>
                <a:lnTo>
                  <a:pt x="1181" y="1363"/>
                </a:lnTo>
                <a:lnTo>
                  <a:pt x="1181" y="1360"/>
                </a:lnTo>
                <a:lnTo>
                  <a:pt x="1181" y="1363"/>
                </a:lnTo>
                <a:lnTo>
                  <a:pt x="0" y="682"/>
                </a:lnTo>
                <a:lnTo>
                  <a:pt x="0" y="6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358600" y="1209025"/>
            <a:ext cx="1470425" cy="4441470"/>
          </a:xfrm>
          <a:custGeom>
            <a:rect b="b" l="l" r="r" t="t"/>
            <a:pathLst>
              <a:path extrusionOk="0" h="4173" w="1235">
                <a:moveTo>
                  <a:pt x="0" y="0"/>
                </a:moveTo>
                <a:lnTo>
                  <a:pt x="0" y="3468"/>
                </a:lnTo>
                <a:lnTo>
                  <a:pt x="1235" y="4173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7" name="Google Shape;237;p27"/>
          <p:cNvGrpSpPr/>
          <p:nvPr/>
        </p:nvGrpSpPr>
        <p:grpSpPr>
          <a:xfrm>
            <a:off x="7111775" y="-657575"/>
            <a:ext cx="2736540" cy="3466148"/>
            <a:chOff x="7111775" y="-657575"/>
            <a:chExt cx="2736540" cy="3466148"/>
          </a:xfrm>
        </p:grpSpPr>
        <p:sp>
          <p:nvSpPr>
            <p:cNvPr id="238" name="Google Shape;238;p27"/>
            <p:cNvSpPr/>
            <p:nvPr/>
          </p:nvSpPr>
          <p:spPr>
            <a:xfrm>
              <a:off x="8434477" y="16796"/>
              <a:ext cx="706919" cy="2791777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7726304" y="-657575"/>
              <a:ext cx="1414569" cy="1595199"/>
            </a:xfrm>
            <a:custGeom>
              <a:rect b="b" l="l" r="r" t="t"/>
              <a:pathLst>
                <a:path extrusionOk="0" h="2126932" w="1843087">
                  <a:moveTo>
                    <a:pt x="0" y="1063943"/>
                  </a:moveTo>
                  <a:lnTo>
                    <a:pt x="0" y="1063943"/>
                  </a:lnTo>
                  <a:lnTo>
                    <a:pt x="0" y="0"/>
                  </a:lnTo>
                  <a:lnTo>
                    <a:pt x="1843088" y="1063943"/>
                  </a:lnTo>
                  <a:lnTo>
                    <a:pt x="1843088" y="2126933"/>
                  </a:lnTo>
                  <a:lnTo>
                    <a:pt x="1842135" y="2124075"/>
                  </a:lnTo>
                  <a:lnTo>
                    <a:pt x="1842135" y="2126933"/>
                  </a:lnTo>
                  <a:lnTo>
                    <a:pt x="0" y="106394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8434477" y="2003475"/>
              <a:ext cx="1413838" cy="797242"/>
            </a:xfrm>
            <a:custGeom>
              <a:rect b="b" l="l" r="r" t="t"/>
              <a:pathLst>
                <a:path extrusionOk="0" h="1062990" w="1842134">
                  <a:moveTo>
                    <a:pt x="921068" y="1062990"/>
                  </a:moveTo>
                  <a:lnTo>
                    <a:pt x="1842135" y="531495"/>
                  </a:lnTo>
                  <a:lnTo>
                    <a:pt x="921068" y="0"/>
                  </a:lnTo>
                  <a:lnTo>
                    <a:pt x="921068" y="0"/>
                  </a:lnTo>
                  <a:lnTo>
                    <a:pt x="0" y="531495"/>
                  </a:lnTo>
                  <a:lnTo>
                    <a:pt x="921068" y="10629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7111775" y="-559706"/>
              <a:ext cx="2174124" cy="3062525"/>
            </a:xfrm>
            <a:custGeom>
              <a:rect b="b" l="l" r="r" t="t"/>
              <a:pathLst>
                <a:path extrusionOk="0" h="4083367" w="2832735">
                  <a:moveTo>
                    <a:pt x="2832735" y="4083368"/>
                  </a:moveTo>
                  <a:lnTo>
                    <a:pt x="2205038" y="3669983"/>
                  </a:lnTo>
                  <a:lnTo>
                    <a:pt x="2205038" y="1214438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TWO_COLUMNS_1_1_1"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idx="1" type="subTitle"/>
          </p:nvPr>
        </p:nvSpPr>
        <p:spPr>
          <a:xfrm>
            <a:off x="1302450" y="3059150"/>
            <a:ext cx="6539100" cy="12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28"/>
          <p:cNvSpPr txBox="1"/>
          <p:nvPr>
            <p:ph idx="2" type="subTitle"/>
          </p:nvPr>
        </p:nvSpPr>
        <p:spPr>
          <a:xfrm>
            <a:off x="1302450" y="1549200"/>
            <a:ext cx="6539100" cy="12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28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46" name="Google Shape;246;p28"/>
          <p:cNvSpPr/>
          <p:nvPr/>
        </p:nvSpPr>
        <p:spPr>
          <a:xfrm>
            <a:off x="6185" y="682019"/>
            <a:ext cx="702469" cy="3651647"/>
          </a:xfrm>
          <a:custGeom>
            <a:rect b="b" l="l" r="r" t="t"/>
            <a:pathLst>
              <a:path extrusionOk="0" h="3067" w="590">
                <a:moveTo>
                  <a:pt x="0" y="0"/>
                </a:moveTo>
                <a:lnTo>
                  <a:pt x="0" y="681"/>
                </a:lnTo>
                <a:lnTo>
                  <a:pt x="0" y="1363"/>
                </a:lnTo>
                <a:lnTo>
                  <a:pt x="0" y="2045"/>
                </a:lnTo>
                <a:lnTo>
                  <a:pt x="0" y="2045"/>
                </a:lnTo>
                <a:lnTo>
                  <a:pt x="0" y="2725"/>
                </a:lnTo>
                <a:lnTo>
                  <a:pt x="590" y="3067"/>
                </a:lnTo>
                <a:lnTo>
                  <a:pt x="590" y="2385"/>
                </a:lnTo>
                <a:lnTo>
                  <a:pt x="590" y="1703"/>
                </a:lnTo>
                <a:lnTo>
                  <a:pt x="590" y="1023"/>
                </a:lnTo>
                <a:lnTo>
                  <a:pt x="590" y="341"/>
                </a:lnTo>
                <a:lnTo>
                  <a:pt x="0" y="0"/>
                </a:lnTo>
                <a:close/>
                <a:moveTo>
                  <a:pt x="0" y="2046"/>
                </a:moveTo>
                <a:lnTo>
                  <a:pt x="0" y="2045"/>
                </a:lnTo>
                <a:lnTo>
                  <a:pt x="0" y="2045"/>
                </a:lnTo>
                <a:lnTo>
                  <a:pt x="0" y="204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8"/>
          <p:cNvSpPr/>
          <p:nvPr/>
        </p:nvSpPr>
        <p:spPr>
          <a:xfrm>
            <a:off x="6185" y="4199125"/>
            <a:ext cx="1406128" cy="1622822"/>
          </a:xfrm>
          <a:custGeom>
            <a:rect b="b" l="l" r="r" t="t"/>
            <a:pathLst>
              <a:path extrusionOk="0" h="1363" w="1181">
                <a:moveTo>
                  <a:pt x="0" y="682"/>
                </a:moveTo>
                <a:lnTo>
                  <a:pt x="0" y="682"/>
                </a:lnTo>
                <a:lnTo>
                  <a:pt x="0" y="0"/>
                </a:lnTo>
                <a:lnTo>
                  <a:pt x="1181" y="682"/>
                </a:lnTo>
                <a:lnTo>
                  <a:pt x="1181" y="1363"/>
                </a:lnTo>
                <a:lnTo>
                  <a:pt x="1181" y="1360"/>
                </a:lnTo>
                <a:lnTo>
                  <a:pt x="1181" y="1363"/>
                </a:lnTo>
                <a:lnTo>
                  <a:pt x="0" y="682"/>
                </a:lnTo>
                <a:lnTo>
                  <a:pt x="0" y="6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8"/>
          <p:cNvSpPr/>
          <p:nvPr/>
        </p:nvSpPr>
        <p:spPr>
          <a:xfrm>
            <a:off x="358600" y="1209025"/>
            <a:ext cx="1470425" cy="4441470"/>
          </a:xfrm>
          <a:custGeom>
            <a:rect b="b" l="l" r="r" t="t"/>
            <a:pathLst>
              <a:path extrusionOk="0" h="4173" w="1235">
                <a:moveTo>
                  <a:pt x="0" y="0"/>
                </a:moveTo>
                <a:lnTo>
                  <a:pt x="0" y="3468"/>
                </a:lnTo>
                <a:lnTo>
                  <a:pt x="1235" y="4173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9" name="Google Shape;249;p28"/>
          <p:cNvGrpSpPr/>
          <p:nvPr/>
        </p:nvGrpSpPr>
        <p:grpSpPr>
          <a:xfrm>
            <a:off x="7111775" y="-657575"/>
            <a:ext cx="2736540" cy="3466148"/>
            <a:chOff x="7111775" y="-657575"/>
            <a:chExt cx="2736540" cy="3466148"/>
          </a:xfrm>
        </p:grpSpPr>
        <p:sp>
          <p:nvSpPr>
            <p:cNvPr id="250" name="Google Shape;250;p28"/>
            <p:cNvSpPr/>
            <p:nvPr/>
          </p:nvSpPr>
          <p:spPr>
            <a:xfrm>
              <a:off x="8434477" y="16796"/>
              <a:ext cx="706919" cy="2791777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7726304" y="-657575"/>
              <a:ext cx="1414569" cy="1595199"/>
            </a:xfrm>
            <a:custGeom>
              <a:rect b="b" l="l" r="r" t="t"/>
              <a:pathLst>
                <a:path extrusionOk="0" h="2126932" w="1843087">
                  <a:moveTo>
                    <a:pt x="0" y="1063943"/>
                  </a:moveTo>
                  <a:lnTo>
                    <a:pt x="0" y="1063943"/>
                  </a:lnTo>
                  <a:lnTo>
                    <a:pt x="0" y="0"/>
                  </a:lnTo>
                  <a:lnTo>
                    <a:pt x="1843088" y="1063943"/>
                  </a:lnTo>
                  <a:lnTo>
                    <a:pt x="1843088" y="2126933"/>
                  </a:lnTo>
                  <a:lnTo>
                    <a:pt x="1842135" y="2124075"/>
                  </a:lnTo>
                  <a:lnTo>
                    <a:pt x="1842135" y="2126933"/>
                  </a:lnTo>
                  <a:lnTo>
                    <a:pt x="0" y="106394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8434477" y="2003475"/>
              <a:ext cx="1413838" cy="797242"/>
            </a:xfrm>
            <a:custGeom>
              <a:rect b="b" l="l" r="r" t="t"/>
              <a:pathLst>
                <a:path extrusionOk="0" h="1062990" w="1842134">
                  <a:moveTo>
                    <a:pt x="921068" y="1062990"/>
                  </a:moveTo>
                  <a:lnTo>
                    <a:pt x="1842135" y="531495"/>
                  </a:lnTo>
                  <a:lnTo>
                    <a:pt x="921068" y="0"/>
                  </a:lnTo>
                  <a:lnTo>
                    <a:pt x="921068" y="0"/>
                  </a:lnTo>
                  <a:lnTo>
                    <a:pt x="0" y="531495"/>
                  </a:lnTo>
                  <a:lnTo>
                    <a:pt x="921068" y="10629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7111775" y="-559706"/>
              <a:ext cx="2174124" cy="3062525"/>
            </a:xfrm>
            <a:custGeom>
              <a:rect b="b" l="l" r="r" t="t"/>
              <a:pathLst>
                <a:path extrusionOk="0" h="4083367" w="2832735">
                  <a:moveTo>
                    <a:pt x="2832735" y="4083368"/>
                  </a:moveTo>
                  <a:lnTo>
                    <a:pt x="2205038" y="3669983"/>
                  </a:lnTo>
                  <a:lnTo>
                    <a:pt x="2205038" y="1214438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/>
          <p:nvPr>
            <p:ph idx="1" type="subTitle"/>
          </p:nvPr>
        </p:nvSpPr>
        <p:spPr>
          <a:xfrm>
            <a:off x="937626" y="2672853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29"/>
          <p:cNvSpPr txBox="1"/>
          <p:nvPr>
            <p:ph idx="2" type="subTitle"/>
          </p:nvPr>
        </p:nvSpPr>
        <p:spPr>
          <a:xfrm>
            <a:off x="3484347" y="2672853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29"/>
          <p:cNvSpPr txBox="1"/>
          <p:nvPr>
            <p:ph idx="3" type="subTitle"/>
          </p:nvPr>
        </p:nvSpPr>
        <p:spPr>
          <a:xfrm>
            <a:off x="6031074" y="2672853"/>
            <a:ext cx="2175300" cy="8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29"/>
          <p:cNvSpPr txBox="1"/>
          <p:nvPr>
            <p:ph idx="4" type="subTitle"/>
          </p:nvPr>
        </p:nvSpPr>
        <p:spPr>
          <a:xfrm>
            <a:off x="937625" y="2145151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9" name="Google Shape;259;p29"/>
          <p:cNvSpPr txBox="1"/>
          <p:nvPr>
            <p:ph idx="5" type="subTitle"/>
          </p:nvPr>
        </p:nvSpPr>
        <p:spPr>
          <a:xfrm>
            <a:off x="3484350" y="2145151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0" name="Google Shape;260;p29"/>
          <p:cNvSpPr txBox="1"/>
          <p:nvPr>
            <p:ph idx="6" type="subTitle"/>
          </p:nvPr>
        </p:nvSpPr>
        <p:spPr>
          <a:xfrm>
            <a:off x="6031075" y="2145151"/>
            <a:ext cx="21753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1" name="Google Shape;261;p29"/>
          <p:cNvSpPr/>
          <p:nvPr/>
        </p:nvSpPr>
        <p:spPr>
          <a:xfrm flipH="1" rot="-5400000">
            <a:off x="6320355" y="-1654639"/>
            <a:ext cx="702469" cy="3651647"/>
          </a:xfrm>
          <a:custGeom>
            <a:rect b="b" l="l" r="r" t="t"/>
            <a:pathLst>
              <a:path extrusionOk="0" h="3067" w="590">
                <a:moveTo>
                  <a:pt x="0" y="0"/>
                </a:moveTo>
                <a:lnTo>
                  <a:pt x="0" y="681"/>
                </a:lnTo>
                <a:lnTo>
                  <a:pt x="0" y="1363"/>
                </a:lnTo>
                <a:lnTo>
                  <a:pt x="0" y="2045"/>
                </a:lnTo>
                <a:lnTo>
                  <a:pt x="0" y="2045"/>
                </a:lnTo>
                <a:lnTo>
                  <a:pt x="0" y="2725"/>
                </a:lnTo>
                <a:lnTo>
                  <a:pt x="590" y="3067"/>
                </a:lnTo>
                <a:lnTo>
                  <a:pt x="590" y="2385"/>
                </a:lnTo>
                <a:lnTo>
                  <a:pt x="590" y="1703"/>
                </a:lnTo>
                <a:lnTo>
                  <a:pt x="590" y="1023"/>
                </a:lnTo>
                <a:lnTo>
                  <a:pt x="590" y="341"/>
                </a:lnTo>
                <a:lnTo>
                  <a:pt x="0" y="0"/>
                </a:lnTo>
                <a:close/>
                <a:moveTo>
                  <a:pt x="0" y="2046"/>
                </a:moveTo>
                <a:lnTo>
                  <a:pt x="0" y="2045"/>
                </a:lnTo>
                <a:lnTo>
                  <a:pt x="0" y="2045"/>
                </a:lnTo>
                <a:lnTo>
                  <a:pt x="0" y="20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9"/>
          <p:cNvSpPr/>
          <p:nvPr/>
        </p:nvSpPr>
        <p:spPr>
          <a:xfrm flipH="1" rot="-5400000">
            <a:off x="8471219" y="-288397"/>
            <a:ext cx="1406128" cy="1622822"/>
          </a:xfrm>
          <a:custGeom>
            <a:rect b="b" l="l" r="r" t="t"/>
            <a:pathLst>
              <a:path extrusionOk="0" h="1363" w="1181">
                <a:moveTo>
                  <a:pt x="0" y="682"/>
                </a:moveTo>
                <a:lnTo>
                  <a:pt x="0" y="682"/>
                </a:lnTo>
                <a:lnTo>
                  <a:pt x="0" y="0"/>
                </a:lnTo>
                <a:lnTo>
                  <a:pt x="1181" y="682"/>
                </a:lnTo>
                <a:lnTo>
                  <a:pt x="1181" y="1363"/>
                </a:lnTo>
                <a:lnTo>
                  <a:pt x="1181" y="1360"/>
                </a:lnTo>
                <a:lnTo>
                  <a:pt x="1181" y="1363"/>
                </a:lnTo>
                <a:lnTo>
                  <a:pt x="0" y="682"/>
                </a:lnTo>
                <a:lnTo>
                  <a:pt x="0" y="6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9"/>
          <p:cNvSpPr/>
          <p:nvPr/>
        </p:nvSpPr>
        <p:spPr>
          <a:xfrm flipH="1" rot="-5400000">
            <a:off x="6858295" y="-1313157"/>
            <a:ext cx="1470425" cy="4441470"/>
          </a:xfrm>
          <a:custGeom>
            <a:rect b="b" l="l" r="r" t="t"/>
            <a:pathLst>
              <a:path extrusionOk="0" h="4173" w="1235">
                <a:moveTo>
                  <a:pt x="0" y="0"/>
                </a:moveTo>
                <a:lnTo>
                  <a:pt x="0" y="3468"/>
                </a:lnTo>
                <a:lnTo>
                  <a:pt x="1235" y="4173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9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6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>
            <p:ph idx="1" type="subTitle"/>
          </p:nvPr>
        </p:nvSpPr>
        <p:spPr>
          <a:xfrm>
            <a:off x="937625" y="1613025"/>
            <a:ext cx="3648000" cy="12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30"/>
          <p:cNvSpPr txBox="1"/>
          <p:nvPr>
            <p:ph idx="2" type="subTitle"/>
          </p:nvPr>
        </p:nvSpPr>
        <p:spPr>
          <a:xfrm>
            <a:off x="4585775" y="1613025"/>
            <a:ext cx="3648000" cy="12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30"/>
          <p:cNvSpPr txBox="1"/>
          <p:nvPr>
            <p:ph idx="3" type="subTitle"/>
          </p:nvPr>
        </p:nvSpPr>
        <p:spPr>
          <a:xfrm>
            <a:off x="937625" y="3099150"/>
            <a:ext cx="7296300" cy="12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30"/>
          <p:cNvSpPr/>
          <p:nvPr/>
        </p:nvSpPr>
        <p:spPr>
          <a:xfrm flipH="1" rot="-5400000">
            <a:off x="5980180" y="-1654639"/>
            <a:ext cx="702469" cy="3651647"/>
          </a:xfrm>
          <a:custGeom>
            <a:rect b="b" l="l" r="r" t="t"/>
            <a:pathLst>
              <a:path extrusionOk="0" h="3067" w="590">
                <a:moveTo>
                  <a:pt x="0" y="0"/>
                </a:moveTo>
                <a:lnTo>
                  <a:pt x="0" y="681"/>
                </a:lnTo>
                <a:lnTo>
                  <a:pt x="0" y="1363"/>
                </a:lnTo>
                <a:lnTo>
                  <a:pt x="0" y="2045"/>
                </a:lnTo>
                <a:lnTo>
                  <a:pt x="0" y="2045"/>
                </a:lnTo>
                <a:lnTo>
                  <a:pt x="0" y="2725"/>
                </a:lnTo>
                <a:lnTo>
                  <a:pt x="590" y="3067"/>
                </a:lnTo>
                <a:lnTo>
                  <a:pt x="590" y="2385"/>
                </a:lnTo>
                <a:lnTo>
                  <a:pt x="590" y="1703"/>
                </a:lnTo>
                <a:lnTo>
                  <a:pt x="590" y="1023"/>
                </a:lnTo>
                <a:lnTo>
                  <a:pt x="590" y="341"/>
                </a:lnTo>
                <a:lnTo>
                  <a:pt x="0" y="0"/>
                </a:lnTo>
                <a:close/>
                <a:moveTo>
                  <a:pt x="0" y="2046"/>
                </a:moveTo>
                <a:lnTo>
                  <a:pt x="0" y="2045"/>
                </a:lnTo>
                <a:lnTo>
                  <a:pt x="0" y="2045"/>
                </a:lnTo>
                <a:lnTo>
                  <a:pt x="0" y="20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0"/>
          <p:cNvSpPr/>
          <p:nvPr/>
        </p:nvSpPr>
        <p:spPr>
          <a:xfrm flipH="1" rot="-5400000">
            <a:off x="8131044" y="-288397"/>
            <a:ext cx="1406128" cy="1622822"/>
          </a:xfrm>
          <a:custGeom>
            <a:rect b="b" l="l" r="r" t="t"/>
            <a:pathLst>
              <a:path extrusionOk="0" h="1363" w="1181">
                <a:moveTo>
                  <a:pt x="0" y="682"/>
                </a:moveTo>
                <a:lnTo>
                  <a:pt x="0" y="682"/>
                </a:lnTo>
                <a:lnTo>
                  <a:pt x="0" y="0"/>
                </a:lnTo>
                <a:lnTo>
                  <a:pt x="1181" y="682"/>
                </a:lnTo>
                <a:lnTo>
                  <a:pt x="1181" y="1363"/>
                </a:lnTo>
                <a:lnTo>
                  <a:pt x="1181" y="1360"/>
                </a:lnTo>
                <a:lnTo>
                  <a:pt x="1181" y="1363"/>
                </a:lnTo>
                <a:lnTo>
                  <a:pt x="0" y="682"/>
                </a:lnTo>
                <a:lnTo>
                  <a:pt x="0" y="6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0"/>
          <p:cNvSpPr/>
          <p:nvPr/>
        </p:nvSpPr>
        <p:spPr>
          <a:xfrm flipH="1" rot="-5400000">
            <a:off x="6518120" y="-1313157"/>
            <a:ext cx="1470425" cy="4441470"/>
          </a:xfrm>
          <a:custGeom>
            <a:rect b="b" l="l" r="r" t="t"/>
            <a:pathLst>
              <a:path extrusionOk="0" h="4173" w="1235">
                <a:moveTo>
                  <a:pt x="0" y="0"/>
                </a:moveTo>
                <a:lnTo>
                  <a:pt x="0" y="3468"/>
                </a:lnTo>
                <a:lnTo>
                  <a:pt x="1235" y="4173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0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3" name="Google Shape;273;p30"/>
          <p:cNvSpPr/>
          <p:nvPr/>
        </p:nvSpPr>
        <p:spPr>
          <a:xfrm flipH="1" rot="5400000">
            <a:off x="2248636" y="3137008"/>
            <a:ext cx="702469" cy="3651647"/>
          </a:xfrm>
          <a:custGeom>
            <a:rect b="b" l="l" r="r" t="t"/>
            <a:pathLst>
              <a:path extrusionOk="0" h="3067" w="590">
                <a:moveTo>
                  <a:pt x="0" y="0"/>
                </a:moveTo>
                <a:lnTo>
                  <a:pt x="0" y="681"/>
                </a:lnTo>
                <a:lnTo>
                  <a:pt x="0" y="1363"/>
                </a:lnTo>
                <a:lnTo>
                  <a:pt x="0" y="2045"/>
                </a:lnTo>
                <a:lnTo>
                  <a:pt x="0" y="2045"/>
                </a:lnTo>
                <a:lnTo>
                  <a:pt x="0" y="2725"/>
                </a:lnTo>
                <a:lnTo>
                  <a:pt x="590" y="3067"/>
                </a:lnTo>
                <a:lnTo>
                  <a:pt x="590" y="2385"/>
                </a:lnTo>
                <a:lnTo>
                  <a:pt x="590" y="1703"/>
                </a:lnTo>
                <a:lnTo>
                  <a:pt x="590" y="1023"/>
                </a:lnTo>
                <a:lnTo>
                  <a:pt x="590" y="341"/>
                </a:lnTo>
                <a:lnTo>
                  <a:pt x="0" y="0"/>
                </a:lnTo>
                <a:close/>
                <a:moveTo>
                  <a:pt x="0" y="2046"/>
                </a:moveTo>
                <a:lnTo>
                  <a:pt x="0" y="2045"/>
                </a:lnTo>
                <a:lnTo>
                  <a:pt x="0" y="2045"/>
                </a:lnTo>
                <a:lnTo>
                  <a:pt x="0" y="20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0"/>
          <p:cNvSpPr/>
          <p:nvPr/>
        </p:nvSpPr>
        <p:spPr>
          <a:xfrm flipH="1" rot="5400000">
            <a:off x="-605887" y="3799590"/>
            <a:ext cx="1406128" cy="1622822"/>
          </a:xfrm>
          <a:custGeom>
            <a:rect b="b" l="l" r="r" t="t"/>
            <a:pathLst>
              <a:path extrusionOk="0" h="1363" w="1181">
                <a:moveTo>
                  <a:pt x="0" y="682"/>
                </a:moveTo>
                <a:lnTo>
                  <a:pt x="0" y="682"/>
                </a:lnTo>
                <a:lnTo>
                  <a:pt x="0" y="0"/>
                </a:lnTo>
                <a:lnTo>
                  <a:pt x="1181" y="682"/>
                </a:lnTo>
                <a:lnTo>
                  <a:pt x="1181" y="1363"/>
                </a:lnTo>
                <a:lnTo>
                  <a:pt x="1181" y="1360"/>
                </a:lnTo>
                <a:lnTo>
                  <a:pt x="1181" y="1363"/>
                </a:lnTo>
                <a:lnTo>
                  <a:pt x="0" y="682"/>
                </a:lnTo>
                <a:lnTo>
                  <a:pt x="0" y="6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0"/>
          <p:cNvSpPr/>
          <p:nvPr/>
        </p:nvSpPr>
        <p:spPr>
          <a:xfrm flipH="1" rot="5400000">
            <a:off x="942740" y="2005703"/>
            <a:ext cx="1470425" cy="4441470"/>
          </a:xfrm>
          <a:custGeom>
            <a:rect b="b" l="l" r="r" t="t"/>
            <a:pathLst>
              <a:path extrusionOk="0" h="4173" w="1235">
                <a:moveTo>
                  <a:pt x="0" y="0"/>
                </a:moveTo>
                <a:lnTo>
                  <a:pt x="0" y="3468"/>
                </a:lnTo>
                <a:lnTo>
                  <a:pt x="1235" y="4173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bg>
      <p:bgPr>
        <a:solidFill>
          <a:schemeClr val="lt2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/>
          <p:nvPr>
            <p:ph type="title"/>
          </p:nvPr>
        </p:nvSpPr>
        <p:spPr>
          <a:xfrm>
            <a:off x="713225" y="2016713"/>
            <a:ext cx="50676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>
                <a:latin typeface="Anek Kannada ExtraBold"/>
                <a:ea typeface="Anek Kannada ExtraBold"/>
                <a:cs typeface="Anek Kannada ExtraBold"/>
                <a:sym typeface="Anek Kannada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5" name="Google Shape;45;p4"/>
          <p:cNvSpPr txBox="1"/>
          <p:nvPr>
            <p:ph hasCustomPrompt="1" idx="2" type="title"/>
          </p:nvPr>
        </p:nvSpPr>
        <p:spPr>
          <a:xfrm>
            <a:off x="827550" y="1174925"/>
            <a:ext cx="1469400" cy="8418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4"/>
          <p:cNvSpPr txBox="1"/>
          <p:nvPr>
            <p:ph idx="1" type="subTitle"/>
          </p:nvPr>
        </p:nvSpPr>
        <p:spPr>
          <a:xfrm>
            <a:off x="713225" y="2946675"/>
            <a:ext cx="50676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1"/>
          <p:cNvSpPr txBox="1"/>
          <p:nvPr>
            <p:ph idx="1" type="subTitle"/>
          </p:nvPr>
        </p:nvSpPr>
        <p:spPr>
          <a:xfrm>
            <a:off x="1184063" y="21870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31"/>
          <p:cNvSpPr txBox="1"/>
          <p:nvPr>
            <p:ph idx="2" type="subTitle"/>
          </p:nvPr>
        </p:nvSpPr>
        <p:spPr>
          <a:xfrm>
            <a:off x="4371141" y="21870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1"/>
          <p:cNvSpPr txBox="1"/>
          <p:nvPr>
            <p:ph idx="3" type="subTitle"/>
          </p:nvPr>
        </p:nvSpPr>
        <p:spPr>
          <a:xfrm>
            <a:off x="1184063" y="36204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1"/>
          <p:cNvSpPr txBox="1"/>
          <p:nvPr>
            <p:ph idx="4" type="subTitle"/>
          </p:nvPr>
        </p:nvSpPr>
        <p:spPr>
          <a:xfrm>
            <a:off x="4371141" y="36204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31"/>
          <p:cNvSpPr txBox="1"/>
          <p:nvPr>
            <p:ph idx="5" type="subTitle"/>
          </p:nvPr>
        </p:nvSpPr>
        <p:spPr>
          <a:xfrm>
            <a:off x="1184075" y="1698675"/>
            <a:ext cx="19782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82" name="Google Shape;282;p31"/>
          <p:cNvSpPr txBox="1"/>
          <p:nvPr>
            <p:ph idx="6" type="subTitle"/>
          </p:nvPr>
        </p:nvSpPr>
        <p:spPr>
          <a:xfrm>
            <a:off x="1184075" y="3132075"/>
            <a:ext cx="19782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83" name="Google Shape;283;p31"/>
          <p:cNvSpPr txBox="1"/>
          <p:nvPr>
            <p:ph idx="7" type="subTitle"/>
          </p:nvPr>
        </p:nvSpPr>
        <p:spPr>
          <a:xfrm>
            <a:off x="4371150" y="1698675"/>
            <a:ext cx="19782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84" name="Google Shape;284;p31"/>
          <p:cNvSpPr txBox="1"/>
          <p:nvPr>
            <p:ph idx="8" type="subTitle"/>
          </p:nvPr>
        </p:nvSpPr>
        <p:spPr>
          <a:xfrm>
            <a:off x="4371150" y="3132075"/>
            <a:ext cx="19782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85" name="Google Shape;285;p31"/>
          <p:cNvSpPr txBox="1"/>
          <p:nvPr>
            <p:ph type="title"/>
          </p:nvPr>
        </p:nvSpPr>
        <p:spPr>
          <a:xfrm>
            <a:off x="720000" y="539500"/>
            <a:ext cx="66564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286" name="Google Shape;286;p31"/>
          <p:cNvGrpSpPr/>
          <p:nvPr/>
        </p:nvGrpSpPr>
        <p:grpSpPr>
          <a:xfrm>
            <a:off x="7134033" y="-853783"/>
            <a:ext cx="2009962" cy="3860412"/>
            <a:chOff x="5316400" y="-854949"/>
            <a:chExt cx="3168788" cy="6086098"/>
          </a:xfrm>
        </p:grpSpPr>
        <p:sp>
          <p:nvSpPr>
            <p:cNvPr id="287" name="Google Shape;287;p31"/>
            <p:cNvSpPr/>
            <p:nvPr/>
          </p:nvSpPr>
          <p:spPr>
            <a:xfrm>
              <a:off x="7377605" y="857364"/>
              <a:ext cx="1107583" cy="4373785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5316400" y="-854949"/>
              <a:ext cx="2651550" cy="4397325"/>
            </a:xfrm>
            <a:custGeom>
              <a:rect b="b" l="l" r="r" t="t"/>
              <a:pathLst>
                <a:path extrusionOk="0" h="175893" w="106062">
                  <a:moveTo>
                    <a:pt x="105299" y="175893"/>
                  </a:moveTo>
                  <a:lnTo>
                    <a:pt x="105580" y="128431"/>
                  </a:lnTo>
                  <a:lnTo>
                    <a:pt x="106062" y="57078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5_1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/>
          <p:nvPr>
            <p:ph idx="1" type="subTitle"/>
          </p:nvPr>
        </p:nvSpPr>
        <p:spPr>
          <a:xfrm>
            <a:off x="719988" y="21870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32"/>
          <p:cNvSpPr txBox="1"/>
          <p:nvPr>
            <p:ph idx="2" type="subTitle"/>
          </p:nvPr>
        </p:nvSpPr>
        <p:spPr>
          <a:xfrm>
            <a:off x="5982891" y="21870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32"/>
          <p:cNvSpPr txBox="1"/>
          <p:nvPr>
            <p:ph idx="3" type="subTitle"/>
          </p:nvPr>
        </p:nvSpPr>
        <p:spPr>
          <a:xfrm>
            <a:off x="719988" y="36204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32"/>
          <p:cNvSpPr txBox="1"/>
          <p:nvPr>
            <p:ph idx="4" type="subTitle"/>
          </p:nvPr>
        </p:nvSpPr>
        <p:spPr>
          <a:xfrm>
            <a:off x="3351441" y="36204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32"/>
          <p:cNvSpPr txBox="1"/>
          <p:nvPr>
            <p:ph idx="5" type="subTitle"/>
          </p:nvPr>
        </p:nvSpPr>
        <p:spPr>
          <a:xfrm>
            <a:off x="720000" y="1698675"/>
            <a:ext cx="19782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5" name="Google Shape;295;p32"/>
          <p:cNvSpPr txBox="1"/>
          <p:nvPr>
            <p:ph idx="6" type="subTitle"/>
          </p:nvPr>
        </p:nvSpPr>
        <p:spPr>
          <a:xfrm>
            <a:off x="720000" y="3132075"/>
            <a:ext cx="19782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6" name="Google Shape;296;p32"/>
          <p:cNvSpPr txBox="1"/>
          <p:nvPr>
            <p:ph idx="7" type="subTitle"/>
          </p:nvPr>
        </p:nvSpPr>
        <p:spPr>
          <a:xfrm>
            <a:off x="5982900" y="1698675"/>
            <a:ext cx="19782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rgbClr val="2F4044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7" name="Google Shape;297;p32"/>
          <p:cNvSpPr txBox="1"/>
          <p:nvPr>
            <p:ph idx="8" type="subTitle"/>
          </p:nvPr>
        </p:nvSpPr>
        <p:spPr>
          <a:xfrm>
            <a:off x="3351450" y="3132075"/>
            <a:ext cx="19782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98" name="Google Shape;298;p32"/>
          <p:cNvSpPr txBox="1"/>
          <p:nvPr>
            <p:ph type="title"/>
          </p:nvPr>
        </p:nvSpPr>
        <p:spPr>
          <a:xfrm>
            <a:off x="720000" y="539500"/>
            <a:ext cx="77109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9" name="Google Shape;299;p32"/>
          <p:cNvSpPr txBox="1"/>
          <p:nvPr>
            <p:ph idx="9" type="subTitle"/>
          </p:nvPr>
        </p:nvSpPr>
        <p:spPr>
          <a:xfrm>
            <a:off x="3351441" y="2187075"/>
            <a:ext cx="19782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F4044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32"/>
          <p:cNvSpPr txBox="1"/>
          <p:nvPr>
            <p:ph idx="13" type="subTitle"/>
          </p:nvPr>
        </p:nvSpPr>
        <p:spPr>
          <a:xfrm>
            <a:off x="3351450" y="1698675"/>
            <a:ext cx="19782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301" name="Google Shape;301;p32"/>
          <p:cNvGrpSpPr/>
          <p:nvPr/>
        </p:nvGrpSpPr>
        <p:grpSpPr>
          <a:xfrm>
            <a:off x="-556343" y="-380753"/>
            <a:ext cx="4049316" cy="2108597"/>
            <a:chOff x="-556343" y="-380753"/>
            <a:chExt cx="4049316" cy="2108597"/>
          </a:xfrm>
        </p:grpSpPr>
        <p:sp>
          <p:nvSpPr>
            <p:cNvPr id="302" name="Google Shape;302;p32"/>
            <p:cNvSpPr/>
            <p:nvPr/>
          </p:nvSpPr>
          <p:spPr>
            <a:xfrm rot="5400000">
              <a:off x="-854000" y="619372"/>
              <a:ext cx="1406128" cy="810816"/>
            </a:xfrm>
            <a:custGeom>
              <a:rect b="b" l="l" r="r" t="t"/>
              <a:pathLst>
                <a:path extrusionOk="0" h="681" w="1181">
                  <a:moveTo>
                    <a:pt x="591" y="681"/>
                  </a:moveTo>
                  <a:lnTo>
                    <a:pt x="1181" y="340"/>
                  </a:lnTo>
                  <a:lnTo>
                    <a:pt x="591" y="0"/>
                  </a:lnTo>
                  <a:lnTo>
                    <a:pt x="591" y="0"/>
                  </a:lnTo>
                  <a:lnTo>
                    <a:pt x="0" y="340"/>
                  </a:lnTo>
                  <a:lnTo>
                    <a:pt x="591" y="681"/>
                  </a:lnTo>
                  <a:lnTo>
                    <a:pt x="591" y="6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 rot="5400000">
              <a:off x="-96762" y="268138"/>
              <a:ext cx="703659" cy="810816"/>
            </a:xfrm>
            <a:custGeom>
              <a:rect b="b" l="l" r="r" t="t"/>
              <a:pathLst>
                <a:path extrusionOk="0" h="681" w="591">
                  <a:moveTo>
                    <a:pt x="591" y="341"/>
                  </a:moveTo>
                  <a:lnTo>
                    <a:pt x="0" y="681"/>
                  </a:lnTo>
                  <a:lnTo>
                    <a:pt x="0" y="0"/>
                  </a:lnTo>
                  <a:lnTo>
                    <a:pt x="591" y="3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 rot="5400000">
              <a:off x="1315914" y="-1855342"/>
              <a:ext cx="702469" cy="3651647"/>
            </a:xfrm>
            <a:custGeom>
              <a:rect b="b" l="l" r="r" t="t"/>
              <a:pathLst>
                <a:path extrusionOk="0" h="3067" w="590">
                  <a:moveTo>
                    <a:pt x="0" y="0"/>
                  </a:moveTo>
                  <a:lnTo>
                    <a:pt x="0" y="681"/>
                  </a:lnTo>
                  <a:lnTo>
                    <a:pt x="0" y="1363"/>
                  </a:lnTo>
                  <a:lnTo>
                    <a:pt x="0" y="2045"/>
                  </a:lnTo>
                  <a:lnTo>
                    <a:pt x="0" y="2045"/>
                  </a:lnTo>
                  <a:lnTo>
                    <a:pt x="0" y="2725"/>
                  </a:lnTo>
                  <a:lnTo>
                    <a:pt x="590" y="3067"/>
                  </a:lnTo>
                  <a:lnTo>
                    <a:pt x="590" y="2385"/>
                  </a:lnTo>
                  <a:lnTo>
                    <a:pt x="590" y="1703"/>
                  </a:lnTo>
                  <a:lnTo>
                    <a:pt x="590" y="1023"/>
                  </a:lnTo>
                  <a:lnTo>
                    <a:pt x="590" y="341"/>
                  </a:lnTo>
                  <a:lnTo>
                    <a:pt x="0" y="0"/>
                  </a:lnTo>
                  <a:close/>
                  <a:moveTo>
                    <a:pt x="0" y="2046"/>
                  </a:moveTo>
                  <a:lnTo>
                    <a:pt x="0" y="2045"/>
                  </a:lnTo>
                  <a:lnTo>
                    <a:pt x="0" y="2045"/>
                  </a:lnTo>
                  <a:lnTo>
                    <a:pt x="0" y="20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"/>
          <p:cNvSpPr txBox="1"/>
          <p:nvPr>
            <p:ph idx="1" type="subTitle"/>
          </p:nvPr>
        </p:nvSpPr>
        <p:spPr>
          <a:xfrm>
            <a:off x="1315900" y="2162173"/>
            <a:ext cx="19752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33"/>
          <p:cNvSpPr txBox="1"/>
          <p:nvPr>
            <p:ph idx="2" type="subTitle"/>
          </p:nvPr>
        </p:nvSpPr>
        <p:spPr>
          <a:xfrm>
            <a:off x="3785748" y="2162173"/>
            <a:ext cx="19752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33"/>
          <p:cNvSpPr txBox="1"/>
          <p:nvPr>
            <p:ph idx="3" type="subTitle"/>
          </p:nvPr>
        </p:nvSpPr>
        <p:spPr>
          <a:xfrm>
            <a:off x="1310500" y="3747973"/>
            <a:ext cx="19752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33"/>
          <p:cNvSpPr txBox="1"/>
          <p:nvPr>
            <p:ph idx="4" type="subTitle"/>
          </p:nvPr>
        </p:nvSpPr>
        <p:spPr>
          <a:xfrm>
            <a:off x="3780348" y="3747973"/>
            <a:ext cx="19752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33"/>
          <p:cNvSpPr txBox="1"/>
          <p:nvPr>
            <p:ph idx="5" type="subTitle"/>
          </p:nvPr>
        </p:nvSpPr>
        <p:spPr>
          <a:xfrm>
            <a:off x="6255597" y="2162173"/>
            <a:ext cx="19752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33"/>
          <p:cNvSpPr txBox="1"/>
          <p:nvPr>
            <p:ph idx="6" type="subTitle"/>
          </p:nvPr>
        </p:nvSpPr>
        <p:spPr>
          <a:xfrm>
            <a:off x="6250197" y="3747973"/>
            <a:ext cx="19752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33"/>
          <p:cNvSpPr txBox="1"/>
          <p:nvPr>
            <p:ph idx="7" type="subTitle"/>
          </p:nvPr>
        </p:nvSpPr>
        <p:spPr>
          <a:xfrm>
            <a:off x="1314400" y="1718202"/>
            <a:ext cx="19782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3" name="Google Shape;313;p33"/>
          <p:cNvSpPr txBox="1"/>
          <p:nvPr>
            <p:ph idx="8" type="subTitle"/>
          </p:nvPr>
        </p:nvSpPr>
        <p:spPr>
          <a:xfrm>
            <a:off x="3784248" y="1718202"/>
            <a:ext cx="19782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4" name="Google Shape;314;p33"/>
          <p:cNvSpPr txBox="1"/>
          <p:nvPr>
            <p:ph idx="9" type="subTitle"/>
          </p:nvPr>
        </p:nvSpPr>
        <p:spPr>
          <a:xfrm>
            <a:off x="6254097" y="1718202"/>
            <a:ext cx="19782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5" name="Google Shape;315;p33"/>
          <p:cNvSpPr txBox="1"/>
          <p:nvPr>
            <p:ph idx="13" type="subTitle"/>
          </p:nvPr>
        </p:nvSpPr>
        <p:spPr>
          <a:xfrm>
            <a:off x="1309000" y="3302775"/>
            <a:ext cx="19782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6" name="Google Shape;316;p33"/>
          <p:cNvSpPr txBox="1"/>
          <p:nvPr>
            <p:ph idx="14" type="subTitle"/>
          </p:nvPr>
        </p:nvSpPr>
        <p:spPr>
          <a:xfrm>
            <a:off x="3778848" y="3302775"/>
            <a:ext cx="19782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7" name="Google Shape;317;p33"/>
          <p:cNvSpPr txBox="1"/>
          <p:nvPr>
            <p:ph idx="15" type="subTitle"/>
          </p:nvPr>
        </p:nvSpPr>
        <p:spPr>
          <a:xfrm>
            <a:off x="6254097" y="3302775"/>
            <a:ext cx="19782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18" name="Google Shape;318;p33"/>
          <p:cNvSpPr txBox="1"/>
          <p:nvPr>
            <p:ph type="title"/>
          </p:nvPr>
        </p:nvSpPr>
        <p:spPr>
          <a:xfrm>
            <a:off x="1110350" y="539500"/>
            <a:ext cx="73206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19" name="Google Shape;319;p33"/>
          <p:cNvSpPr/>
          <p:nvPr/>
        </p:nvSpPr>
        <p:spPr>
          <a:xfrm>
            <a:off x="8434477" y="16796"/>
            <a:ext cx="706919" cy="2791777"/>
          </a:xfrm>
          <a:custGeom>
            <a:rect b="b" l="l" r="r" t="t"/>
            <a:pathLst>
              <a:path extrusionOk="0" h="3722370" w="921067">
                <a:moveTo>
                  <a:pt x="921068" y="2658428"/>
                </a:moveTo>
                <a:lnTo>
                  <a:pt x="921068" y="1595437"/>
                </a:lnTo>
                <a:lnTo>
                  <a:pt x="921068" y="531495"/>
                </a:lnTo>
                <a:lnTo>
                  <a:pt x="0" y="0"/>
                </a:lnTo>
                <a:lnTo>
                  <a:pt x="0" y="1063943"/>
                </a:lnTo>
                <a:lnTo>
                  <a:pt x="0" y="2126933"/>
                </a:lnTo>
                <a:lnTo>
                  <a:pt x="0" y="3190875"/>
                </a:lnTo>
                <a:lnTo>
                  <a:pt x="921068" y="37223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3"/>
          <p:cNvSpPr/>
          <p:nvPr/>
        </p:nvSpPr>
        <p:spPr>
          <a:xfrm>
            <a:off x="8434477" y="2003475"/>
            <a:ext cx="1413838" cy="797242"/>
          </a:xfrm>
          <a:custGeom>
            <a:rect b="b" l="l" r="r" t="t"/>
            <a:pathLst>
              <a:path extrusionOk="0" h="1062990" w="1842134">
                <a:moveTo>
                  <a:pt x="921068" y="1062990"/>
                </a:moveTo>
                <a:lnTo>
                  <a:pt x="1842135" y="531495"/>
                </a:lnTo>
                <a:lnTo>
                  <a:pt x="921068" y="0"/>
                </a:lnTo>
                <a:lnTo>
                  <a:pt x="921068" y="0"/>
                </a:lnTo>
                <a:lnTo>
                  <a:pt x="0" y="531495"/>
                </a:lnTo>
                <a:lnTo>
                  <a:pt x="921068" y="10629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3"/>
          <p:cNvSpPr/>
          <p:nvPr/>
        </p:nvSpPr>
        <p:spPr>
          <a:xfrm>
            <a:off x="8804150" y="-1579500"/>
            <a:ext cx="481750" cy="4082325"/>
          </a:xfrm>
          <a:custGeom>
            <a:rect b="b" l="l" r="r" t="t"/>
            <a:pathLst>
              <a:path extrusionOk="0" h="163293" w="19270">
                <a:moveTo>
                  <a:pt x="19270" y="163293"/>
                </a:moveTo>
                <a:lnTo>
                  <a:pt x="0" y="150891"/>
                </a:lnTo>
                <a:lnTo>
                  <a:pt x="0" y="77225"/>
                </a:lnTo>
                <a:lnTo>
                  <a:pt x="481" y="0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 txBox="1"/>
          <p:nvPr>
            <p:ph hasCustomPrompt="1" type="title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4" name="Google Shape;324;p34"/>
          <p:cNvSpPr txBox="1"/>
          <p:nvPr>
            <p:ph idx="1" type="subTitle"/>
          </p:nvPr>
        </p:nvSpPr>
        <p:spPr>
          <a:xfrm>
            <a:off x="2223600" y="1428226"/>
            <a:ext cx="46968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5" name="Google Shape;325;p34"/>
          <p:cNvSpPr txBox="1"/>
          <p:nvPr>
            <p:ph hasCustomPrompt="1" idx="2" type="title"/>
          </p:nvPr>
        </p:nvSpPr>
        <p:spPr>
          <a:xfrm>
            <a:off x="2223600" y="1967931"/>
            <a:ext cx="4696800" cy="7689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6" name="Google Shape;326;p34"/>
          <p:cNvSpPr txBox="1"/>
          <p:nvPr>
            <p:ph idx="3" type="subTitle"/>
          </p:nvPr>
        </p:nvSpPr>
        <p:spPr>
          <a:xfrm>
            <a:off x="2223600" y="2728503"/>
            <a:ext cx="46968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7" name="Google Shape;327;p34"/>
          <p:cNvSpPr txBox="1"/>
          <p:nvPr>
            <p:ph hasCustomPrompt="1" idx="4" type="title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8" name="Google Shape;328;p34"/>
          <p:cNvSpPr txBox="1"/>
          <p:nvPr>
            <p:ph idx="5" type="subTitle"/>
          </p:nvPr>
        </p:nvSpPr>
        <p:spPr>
          <a:xfrm>
            <a:off x="2223600" y="4028781"/>
            <a:ext cx="4696800" cy="37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bg>
      <p:bgPr>
        <a:solidFill>
          <a:schemeClr val="lt2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5"/>
          <p:cNvSpPr txBox="1"/>
          <p:nvPr>
            <p:ph type="title"/>
          </p:nvPr>
        </p:nvSpPr>
        <p:spPr>
          <a:xfrm>
            <a:off x="713275" y="968025"/>
            <a:ext cx="6015000" cy="96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31" name="Google Shape;331;p35"/>
          <p:cNvSpPr txBox="1"/>
          <p:nvPr>
            <p:ph idx="1" type="subTitle"/>
          </p:nvPr>
        </p:nvSpPr>
        <p:spPr>
          <a:xfrm>
            <a:off x="713225" y="2069925"/>
            <a:ext cx="2947800" cy="11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35"/>
          <p:cNvSpPr txBox="1"/>
          <p:nvPr/>
        </p:nvSpPr>
        <p:spPr>
          <a:xfrm>
            <a:off x="4010375" y="2644125"/>
            <a:ext cx="2577900" cy="9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rPr>
              <a:t> </a:t>
            </a:r>
            <a:r>
              <a:rPr lang="en" sz="1200"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rPr>
              <a:t>This presentation template was created by</a:t>
            </a:r>
            <a:r>
              <a:rPr lang="en" sz="12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rPr>
              <a:t> </a:t>
            </a:r>
            <a:r>
              <a:rPr b="1" lang="en" sz="1200" u="sng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rPr>
              <a:t>, </a:t>
            </a:r>
            <a:r>
              <a:rPr lang="en" sz="1200"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rPr>
              <a:t>and includes icons by </a:t>
            </a:r>
            <a:r>
              <a:rPr b="1" lang="en" sz="1200" u="sng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rPr>
              <a:t>, </a:t>
            </a:r>
            <a:r>
              <a:rPr lang="en" sz="1200"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rPr>
              <a:t>and infographics &amp; images by </a:t>
            </a:r>
            <a:r>
              <a:rPr b="1" lang="en" sz="1200" u="sng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rPr>
              <a:t> </a:t>
            </a:r>
            <a:endParaRPr b="1" sz="1200" u="sng">
              <a:solidFill>
                <a:schemeClr val="dk1"/>
              </a:solidFill>
              <a:latin typeface="Anek Kannada"/>
              <a:ea typeface="Anek Kannada"/>
              <a:cs typeface="Anek Kannada"/>
              <a:sym typeface="Anek Kannad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bg>
      <p:bgPr>
        <a:solidFill>
          <a:schemeClr val="lt2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36"/>
          <p:cNvGrpSpPr/>
          <p:nvPr/>
        </p:nvGrpSpPr>
        <p:grpSpPr>
          <a:xfrm>
            <a:off x="-1854500" y="-588825"/>
            <a:ext cx="4639657" cy="4488309"/>
            <a:chOff x="3475957" y="-1179704"/>
            <a:chExt cx="7078042" cy="6847153"/>
          </a:xfrm>
        </p:grpSpPr>
        <p:sp>
          <p:nvSpPr>
            <p:cNvPr id="335" name="Google Shape;335;p36"/>
            <p:cNvSpPr/>
            <p:nvPr/>
          </p:nvSpPr>
          <p:spPr>
            <a:xfrm>
              <a:off x="6315950" y="2487115"/>
              <a:ext cx="2119025" cy="1223204"/>
            </a:xfrm>
            <a:custGeom>
              <a:rect b="b" l="l" r="r" t="t"/>
              <a:pathLst>
                <a:path extrusionOk="0" h="680" w="1178">
                  <a:moveTo>
                    <a:pt x="590" y="680"/>
                  </a:moveTo>
                  <a:lnTo>
                    <a:pt x="1178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7368266" y="-878500"/>
              <a:ext cx="3185732" cy="1838404"/>
            </a:xfrm>
            <a:custGeom>
              <a:rect b="b" l="l" r="r" t="t"/>
              <a:pathLst>
                <a:path extrusionOk="0" h="1022" w="1771">
                  <a:moveTo>
                    <a:pt x="1771" y="341"/>
                  </a:moveTo>
                  <a:lnTo>
                    <a:pt x="1180" y="0"/>
                  </a:lnTo>
                  <a:lnTo>
                    <a:pt x="1180" y="0"/>
                  </a:lnTo>
                  <a:lnTo>
                    <a:pt x="590" y="341"/>
                  </a:lnTo>
                  <a:lnTo>
                    <a:pt x="0" y="681"/>
                  </a:lnTo>
                  <a:lnTo>
                    <a:pt x="590" y="1022"/>
                  </a:lnTo>
                  <a:lnTo>
                    <a:pt x="590" y="1022"/>
                  </a:lnTo>
                  <a:lnTo>
                    <a:pt x="1180" y="681"/>
                  </a:lnTo>
                  <a:lnTo>
                    <a:pt x="590" y="341"/>
                  </a:lnTo>
                  <a:lnTo>
                    <a:pt x="1180" y="681"/>
                  </a:lnTo>
                  <a:lnTo>
                    <a:pt x="1180" y="681"/>
                  </a:lnTo>
                  <a:lnTo>
                    <a:pt x="1771" y="3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6315950" y="3210246"/>
              <a:ext cx="1061311" cy="1226802"/>
            </a:xfrm>
            <a:custGeom>
              <a:rect b="b" l="l" r="r" t="t"/>
              <a:pathLst>
                <a:path extrusionOk="0" h="682" w="590">
                  <a:moveTo>
                    <a:pt x="0" y="342"/>
                  </a:moveTo>
                  <a:lnTo>
                    <a:pt x="590" y="0"/>
                  </a:lnTo>
                  <a:lnTo>
                    <a:pt x="590" y="682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6315950" y="3827246"/>
              <a:ext cx="1061311" cy="1840203"/>
            </a:xfrm>
            <a:custGeom>
              <a:rect b="b" l="l" r="r" t="t"/>
              <a:pathLst>
                <a:path extrusionOk="0" h="1023" w="590">
                  <a:moveTo>
                    <a:pt x="590" y="341"/>
                  </a:moveTo>
                  <a:lnTo>
                    <a:pt x="0" y="0"/>
                  </a:lnTo>
                  <a:lnTo>
                    <a:pt x="0" y="682"/>
                  </a:lnTo>
                  <a:lnTo>
                    <a:pt x="590" y="1023"/>
                  </a:lnTo>
                  <a:lnTo>
                    <a:pt x="590" y="3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9" name="Google Shape;339;p36"/>
            <p:cNvCxnSpPr/>
            <p:nvPr/>
          </p:nvCxnSpPr>
          <p:spPr>
            <a:xfrm flipH="1">
              <a:off x="7859228" y="252965"/>
              <a:ext cx="644100" cy="366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340" name="Google Shape;340;p36"/>
            <p:cNvCxnSpPr/>
            <p:nvPr/>
          </p:nvCxnSpPr>
          <p:spPr>
            <a:xfrm>
              <a:off x="6844806" y="4134846"/>
              <a:ext cx="0" cy="761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341" name="Google Shape;341;p36"/>
            <p:cNvSpPr/>
            <p:nvPr/>
          </p:nvSpPr>
          <p:spPr>
            <a:xfrm>
              <a:off x="7377605" y="709642"/>
              <a:ext cx="1107583" cy="4373785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6267686" y="-347299"/>
              <a:ext cx="2216312" cy="2499145"/>
            </a:xfrm>
            <a:custGeom>
              <a:rect b="b" l="l" r="r" t="t"/>
              <a:pathLst>
                <a:path extrusionOk="0" h="2126932" w="1843087">
                  <a:moveTo>
                    <a:pt x="0" y="1063943"/>
                  </a:moveTo>
                  <a:lnTo>
                    <a:pt x="0" y="1063943"/>
                  </a:lnTo>
                  <a:lnTo>
                    <a:pt x="0" y="0"/>
                  </a:lnTo>
                  <a:lnTo>
                    <a:pt x="1843088" y="1063943"/>
                  </a:lnTo>
                  <a:lnTo>
                    <a:pt x="1843088" y="2126933"/>
                  </a:lnTo>
                  <a:lnTo>
                    <a:pt x="1842135" y="2124075"/>
                  </a:lnTo>
                  <a:lnTo>
                    <a:pt x="1842135" y="2126933"/>
                  </a:lnTo>
                  <a:lnTo>
                    <a:pt x="0" y="1063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7377605" y="3835690"/>
              <a:ext cx="2215166" cy="1249013"/>
            </a:xfrm>
            <a:custGeom>
              <a:rect b="b" l="l" r="r" t="t"/>
              <a:pathLst>
                <a:path extrusionOk="0" h="1062990" w="1842134">
                  <a:moveTo>
                    <a:pt x="921068" y="1062990"/>
                  </a:moveTo>
                  <a:lnTo>
                    <a:pt x="1842135" y="531495"/>
                  </a:lnTo>
                  <a:lnTo>
                    <a:pt x="921068" y="0"/>
                  </a:lnTo>
                  <a:lnTo>
                    <a:pt x="921068" y="0"/>
                  </a:lnTo>
                  <a:lnTo>
                    <a:pt x="0" y="531495"/>
                  </a:lnTo>
                  <a:lnTo>
                    <a:pt x="921068" y="10629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3475957" y="-1179704"/>
              <a:ext cx="5246800" cy="5795575"/>
            </a:xfrm>
            <a:custGeom>
              <a:rect b="b" l="l" r="r" t="t"/>
              <a:pathLst>
                <a:path extrusionOk="0" h="231823" w="209872">
                  <a:moveTo>
                    <a:pt x="209872" y="231823"/>
                  </a:moveTo>
                  <a:lnTo>
                    <a:pt x="179680" y="212394"/>
                  </a:lnTo>
                  <a:lnTo>
                    <a:pt x="179680" y="96984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37"/>
          <p:cNvGrpSpPr/>
          <p:nvPr/>
        </p:nvGrpSpPr>
        <p:grpSpPr>
          <a:xfrm>
            <a:off x="6588100" y="-588825"/>
            <a:ext cx="4639657" cy="4488309"/>
            <a:chOff x="3475957" y="-1179704"/>
            <a:chExt cx="7078042" cy="6847153"/>
          </a:xfrm>
        </p:grpSpPr>
        <p:sp>
          <p:nvSpPr>
            <p:cNvPr id="347" name="Google Shape;347;p37"/>
            <p:cNvSpPr/>
            <p:nvPr/>
          </p:nvSpPr>
          <p:spPr>
            <a:xfrm>
              <a:off x="6315950" y="2487115"/>
              <a:ext cx="2119025" cy="1223204"/>
            </a:xfrm>
            <a:custGeom>
              <a:rect b="b" l="l" r="r" t="t"/>
              <a:pathLst>
                <a:path extrusionOk="0" h="680" w="1178">
                  <a:moveTo>
                    <a:pt x="590" y="680"/>
                  </a:moveTo>
                  <a:lnTo>
                    <a:pt x="1178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7368266" y="-878500"/>
              <a:ext cx="3185732" cy="1838404"/>
            </a:xfrm>
            <a:custGeom>
              <a:rect b="b" l="l" r="r" t="t"/>
              <a:pathLst>
                <a:path extrusionOk="0" h="1022" w="1771">
                  <a:moveTo>
                    <a:pt x="1771" y="341"/>
                  </a:moveTo>
                  <a:lnTo>
                    <a:pt x="1180" y="0"/>
                  </a:lnTo>
                  <a:lnTo>
                    <a:pt x="1180" y="0"/>
                  </a:lnTo>
                  <a:lnTo>
                    <a:pt x="590" y="341"/>
                  </a:lnTo>
                  <a:lnTo>
                    <a:pt x="0" y="681"/>
                  </a:lnTo>
                  <a:lnTo>
                    <a:pt x="590" y="1022"/>
                  </a:lnTo>
                  <a:lnTo>
                    <a:pt x="590" y="1022"/>
                  </a:lnTo>
                  <a:lnTo>
                    <a:pt x="1180" y="681"/>
                  </a:lnTo>
                  <a:lnTo>
                    <a:pt x="590" y="341"/>
                  </a:lnTo>
                  <a:lnTo>
                    <a:pt x="1180" y="681"/>
                  </a:lnTo>
                  <a:lnTo>
                    <a:pt x="1180" y="681"/>
                  </a:lnTo>
                  <a:lnTo>
                    <a:pt x="1771" y="3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6315950" y="3210246"/>
              <a:ext cx="1061311" cy="1226802"/>
            </a:xfrm>
            <a:custGeom>
              <a:rect b="b" l="l" r="r" t="t"/>
              <a:pathLst>
                <a:path extrusionOk="0" h="682" w="590">
                  <a:moveTo>
                    <a:pt x="0" y="342"/>
                  </a:moveTo>
                  <a:lnTo>
                    <a:pt x="590" y="0"/>
                  </a:lnTo>
                  <a:lnTo>
                    <a:pt x="590" y="682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6315950" y="3827246"/>
              <a:ext cx="1061311" cy="1840203"/>
            </a:xfrm>
            <a:custGeom>
              <a:rect b="b" l="l" r="r" t="t"/>
              <a:pathLst>
                <a:path extrusionOk="0" h="1023" w="590">
                  <a:moveTo>
                    <a:pt x="590" y="341"/>
                  </a:moveTo>
                  <a:lnTo>
                    <a:pt x="0" y="0"/>
                  </a:lnTo>
                  <a:lnTo>
                    <a:pt x="0" y="682"/>
                  </a:lnTo>
                  <a:lnTo>
                    <a:pt x="590" y="1023"/>
                  </a:lnTo>
                  <a:lnTo>
                    <a:pt x="590" y="3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1" name="Google Shape;351;p37"/>
            <p:cNvCxnSpPr/>
            <p:nvPr/>
          </p:nvCxnSpPr>
          <p:spPr>
            <a:xfrm flipH="1">
              <a:off x="7859228" y="252965"/>
              <a:ext cx="644100" cy="366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352" name="Google Shape;352;p37"/>
            <p:cNvCxnSpPr/>
            <p:nvPr/>
          </p:nvCxnSpPr>
          <p:spPr>
            <a:xfrm>
              <a:off x="6844806" y="4134846"/>
              <a:ext cx="0" cy="761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353" name="Google Shape;353;p37"/>
            <p:cNvSpPr/>
            <p:nvPr/>
          </p:nvSpPr>
          <p:spPr>
            <a:xfrm>
              <a:off x="7377605" y="709642"/>
              <a:ext cx="1107583" cy="4373785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6267686" y="-347299"/>
              <a:ext cx="2216312" cy="2499145"/>
            </a:xfrm>
            <a:custGeom>
              <a:rect b="b" l="l" r="r" t="t"/>
              <a:pathLst>
                <a:path extrusionOk="0" h="2126932" w="1843087">
                  <a:moveTo>
                    <a:pt x="0" y="1063943"/>
                  </a:moveTo>
                  <a:lnTo>
                    <a:pt x="0" y="1063943"/>
                  </a:lnTo>
                  <a:lnTo>
                    <a:pt x="0" y="0"/>
                  </a:lnTo>
                  <a:lnTo>
                    <a:pt x="1843088" y="1063943"/>
                  </a:lnTo>
                  <a:lnTo>
                    <a:pt x="1843088" y="2126933"/>
                  </a:lnTo>
                  <a:lnTo>
                    <a:pt x="1842135" y="2124075"/>
                  </a:lnTo>
                  <a:lnTo>
                    <a:pt x="1842135" y="2126933"/>
                  </a:lnTo>
                  <a:lnTo>
                    <a:pt x="0" y="1063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7377605" y="3835690"/>
              <a:ext cx="2215166" cy="1249013"/>
            </a:xfrm>
            <a:custGeom>
              <a:rect b="b" l="l" r="r" t="t"/>
              <a:pathLst>
                <a:path extrusionOk="0" h="1062990" w="1842134">
                  <a:moveTo>
                    <a:pt x="921068" y="1062990"/>
                  </a:moveTo>
                  <a:lnTo>
                    <a:pt x="1842135" y="531495"/>
                  </a:lnTo>
                  <a:lnTo>
                    <a:pt x="921068" y="0"/>
                  </a:lnTo>
                  <a:lnTo>
                    <a:pt x="921068" y="0"/>
                  </a:lnTo>
                  <a:lnTo>
                    <a:pt x="0" y="531495"/>
                  </a:lnTo>
                  <a:lnTo>
                    <a:pt x="921068" y="10629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3475957" y="-1179704"/>
              <a:ext cx="5246800" cy="5795575"/>
            </a:xfrm>
            <a:custGeom>
              <a:rect b="b" l="l" r="r" t="t"/>
              <a:pathLst>
                <a:path extrusionOk="0" h="231823" w="209872">
                  <a:moveTo>
                    <a:pt x="209872" y="231823"/>
                  </a:moveTo>
                  <a:lnTo>
                    <a:pt x="179680" y="212394"/>
                  </a:lnTo>
                  <a:lnTo>
                    <a:pt x="179680" y="96984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37"/>
          <p:cNvGrpSpPr/>
          <p:nvPr/>
        </p:nvGrpSpPr>
        <p:grpSpPr>
          <a:xfrm rot="10800000">
            <a:off x="-733741" y="1172500"/>
            <a:ext cx="4009572" cy="4488309"/>
            <a:chOff x="3475957" y="-1179704"/>
            <a:chExt cx="6116815" cy="6847153"/>
          </a:xfrm>
        </p:grpSpPr>
        <p:sp>
          <p:nvSpPr>
            <p:cNvPr id="358" name="Google Shape;358;p37"/>
            <p:cNvSpPr/>
            <p:nvPr/>
          </p:nvSpPr>
          <p:spPr>
            <a:xfrm>
              <a:off x="6315950" y="2487115"/>
              <a:ext cx="2119025" cy="1223204"/>
            </a:xfrm>
            <a:custGeom>
              <a:rect b="b" l="l" r="r" t="t"/>
              <a:pathLst>
                <a:path extrusionOk="0" h="680" w="1178">
                  <a:moveTo>
                    <a:pt x="590" y="680"/>
                  </a:moveTo>
                  <a:lnTo>
                    <a:pt x="1178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6315950" y="3210246"/>
              <a:ext cx="1061311" cy="1226802"/>
            </a:xfrm>
            <a:custGeom>
              <a:rect b="b" l="l" r="r" t="t"/>
              <a:pathLst>
                <a:path extrusionOk="0" h="682" w="590">
                  <a:moveTo>
                    <a:pt x="0" y="342"/>
                  </a:moveTo>
                  <a:lnTo>
                    <a:pt x="590" y="0"/>
                  </a:lnTo>
                  <a:lnTo>
                    <a:pt x="590" y="682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6315950" y="3827246"/>
              <a:ext cx="1061311" cy="1840203"/>
            </a:xfrm>
            <a:custGeom>
              <a:rect b="b" l="l" r="r" t="t"/>
              <a:pathLst>
                <a:path extrusionOk="0" h="1023" w="590">
                  <a:moveTo>
                    <a:pt x="590" y="341"/>
                  </a:moveTo>
                  <a:lnTo>
                    <a:pt x="0" y="0"/>
                  </a:lnTo>
                  <a:lnTo>
                    <a:pt x="0" y="682"/>
                  </a:lnTo>
                  <a:lnTo>
                    <a:pt x="590" y="1023"/>
                  </a:lnTo>
                  <a:lnTo>
                    <a:pt x="590" y="3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1" name="Google Shape;361;p37"/>
            <p:cNvCxnSpPr/>
            <p:nvPr/>
          </p:nvCxnSpPr>
          <p:spPr>
            <a:xfrm>
              <a:off x="6844806" y="4134846"/>
              <a:ext cx="0" cy="761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362" name="Google Shape;362;p37"/>
            <p:cNvSpPr/>
            <p:nvPr/>
          </p:nvSpPr>
          <p:spPr>
            <a:xfrm>
              <a:off x="7377605" y="709642"/>
              <a:ext cx="1107583" cy="4373785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6267686" y="-347299"/>
              <a:ext cx="2216312" cy="2499145"/>
            </a:xfrm>
            <a:custGeom>
              <a:rect b="b" l="l" r="r" t="t"/>
              <a:pathLst>
                <a:path extrusionOk="0" h="2126932" w="1843087">
                  <a:moveTo>
                    <a:pt x="0" y="1063943"/>
                  </a:moveTo>
                  <a:lnTo>
                    <a:pt x="0" y="1063943"/>
                  </a:lnTo>
                  <a:lnTo>
                    <a:pt x="0" y="0"/>
                  </a:lnTo>
                  <a:lnTo>
                    <a:pt x="1843088" y="1063943"/>
                  </a:lnTo>
                  <a:lnTo>
                    <a:pt x="1843088" y="2126933"/>
                  </a:lnTo>
                  <a:lnTo>
                    <a:pt x="1842135" y="2124075"/>
                  </a:lnTo>
                  <a:lnTo>
                    <a:pt x="1842135" y="2126933"/>
                  </a:lnTo>
                  <a:lnTo>
                    <a:pt x="0" y="1063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7377605" y="3835690"/>
              <a:ext cx="2215166" cy="1249013"/>
            </a:xfrm>
            <a:custGeom>
              <a:rect b="b" l="l" r="r" t="t"/>
              <a:pathLst>
                <a:path extrusionOk="0" h="1062990" w="1842134">
                  <a:moveTo>
                    <a:pt x="921068" y="1062990"/>
                  </a:moveTo>
                  <a:lnTo>
                    <a:pt x="1842135" y="531495"/>
                  </a:lnTo>
                  <a:lnTo>
                    <a:pt x="921068" y="0"/>
                  </a:lnTo>
                  <a:lnTo>
                    <a:pt x="921068" y="0"/>
                  </a:lnTo>
                  <a:lnTo>
                    <a:pt x="0" y="531495"/>
                  </a:lnTo>
                  <a:lnTo>
                    <a:pt x="921068" y="10629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3475957" y="-1179704"/>
              <a:ext cx="5246800" cy="5795575"/>
            </a:xfrm>
            <a:custGeom>
              <a:rect b="b" l="l" r="r" t="t"/>
              <a:pathLst>
                <a:path extrusionOk="0" h="231823" w="209872">
                  <a:moveTo>
                    <a:pt x="209872" y="231823"/>
                  </a:moveTo>
                  <a:lnTo>
                    <a:pt x="179680" y="212394"/>
                  </a:lnTo>
                  <a:lnTo>
                    <a:pt x="179680" y="96984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1_1">
    <p:bg>
      <p:bgPr>
        <a:solidFill>
          <a:schemeClr val="lt2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/>
          <p:nvPr>
            <p:ph type="title"/>
          </p:nvPr>
        </p:nvSpPr>
        <p:spPr>
          <a:xfrm>
            <a:off x="2038200" y="2704975"/>
            <a:ext cx="50676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100">
                <a:latin typeface="Anek Kannada ExtraBold"/>
                <a:ea typeface="Anek Kannada ExtraBold"/>
                <a:cs typeface="Anek Kannada ExtraBold"/>
                <a:sym typeface="Anek Kannada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9" name="Google Shape;49;p5"/>
          <p:cNvSpPr txBox="1"/>
          <p:nvPr>
            <p:ph hasCustomPrompt="1" idx="2" type="title"/>
          </p:nvPr>
        </p:nvSpPr>
        <p:spPr>
          <a:xfrm>
            <a:off x="3837300" y="1550988"/>
            <a:ext cx="1469400" cy="8418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5"/>
          <p:cNvSpPr txBox="1"/>
          <p:nvPr>
            <p:ph idx="1" type="subTitle"/>
          </p:nvPr>
        </p:nvSpPr>
        <p:spPr>
          <a:xfrm>
            <a:off x="2038200" y="3634938"/>
            <a:ext cx="5067600" cy="3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lt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" type="body"/>
          </p:nvPr>
        </p:nvSpPr>
        <p:spPr>
          <a:xfrm>
            <a:off x="720000" y="1333051"/>
            <a:ext cx="7704000" cy="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  <p:grpSp>
        <p:nvGrpSpPr>
          <p:cNvPr id="54" name="Google Shape;54;p6"/>
          <p:cNvGrpSpPr/>
          <p:nvPr/>
        </p:nvGrpSpPr>
        <p:grpSpPr>
          <a:xfrm>
            <a:off x="8582725" y="-50"/>
            <a:ext cx="1021675" cy="1216824"/>
            <a:chOff x="8424000" y="-94075"/>
            <a:chExt cx="1021675" cy="1216824"/>
          </a:xfrm>
        </p:grpSpPr>
        <p:sp>
          <p:nvSpPr>
            <p:cNvPr id="55" name="Google Shape;55;p6"/>
            <p:cNvSpPr/>
            <p:nvPr/>
          </p:nvSpPr>
          <p:spPr>
            <a:xfrm>
              <a:off x="8424000" y="-94075"/>
              <a:ext cx="720001" cy="1216824"/>
            </a:xfrm>
            <a:custGeom>
              <a:rect b="b" l="l" r="r" t="t"/>
              <a:pathLst>
                <a:path extrusionOk="0" h="1022" w="590">
                  <a:moveTo>
                    <a:pt x="590" y="340"/>
                  </a:moveTo>
                  <a:lnTo>
                    <a:pt x="0" y="0"/>
                  </a:lnTo>
                  <a:lnTo>
                    <a:pt x="0" y="680"/>
                  </a:lnTo>
                  <a:lnTo>
                    <a:pt x="590" y="1022"/>
                  </a:lnTo>
                  <a:lnTo>
                    <a:pt x="590" y="3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8771675" y="505350"/>
              <a:ext cx="674000" cy="401625"/>
            </a:xfrm>
            <a:custGeom>
              <a:rect b="b" l="l" r="r" t="t"/>
              <a:pathLst>
                <a:path extrusionOk="0" h="16065" w="26960">
                  <a:moveTo>
                    <a:pt x="26960" y="16065"/>
                  </a:moveTo>
                  <a:lnTo>
                    <a:pt x="21568" y="13190"/>
                  </a:lnTo>
                  <a:lnTo>
                    <a:pt x="17525" y="10673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" name="Google Shape;57;p6"/>
          <p:cNvSpPr/>
          <p:nvPr/>
        </p:nvSpPr>
        <p:spPr>
          <a:xfrm>
            <a:off x="-235721" y="4203713"/>
            <a:ext cx="1440194" cy="1662138"/>
          </a:xfrm>
          <a:custGeom>
            <a:rect b="b" l="l" r="r" t="t"/>
            <a:pathLst>
              <a:path extrusionOk="0" h="1363" w="1181">
                <a:moveTo>
                  <a:pt x="0" y="682"/>
                </a:moveTo>
                <a:lnTo>
                  <a:pt x="0" y="682"/>
                </a:lnTo>
                <a:lnTo>
                  <a:pt x="0" y="0"/>
                </a:lnTo>
                <a:lnTo>
                  <a:pt x="1181" y="682"/>
                </a:lnTo>
                <a:lnTo>
                  <a:pt x="1181" y="1363"/>
                </a:lnTo>
                <a:lnTo>
                  <a:pt x="1181" y="1360"/>
                </a:lnTo>
                <a:lnTo>
                  <a:pt x="1181" y="1363"/>
                </a:lnTo>
                <a:lnTo>
                  <a:pt x="0" y="682"/>
                </a:lnTo>
                <a:lnTo>
                  <a:pt x="0" y="682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" name="Google Shape;58;p6"/>
          <p:cNvGrpSpPr/>
          <p:nvPr/>
        </p:nvGrpSpPr>
        <p:grpSpPr>
          <a:xfrm>
            <a:off x="-1549125" y="636046"/>
            <a:ext cx="3590698" cy="5320222"/>
            <a:chOff x="-8795677" y="-2878949"/>
            <a:chExt cx="5568700" cy="8253525"/>
          </a:xfrm>
        </p:grpSpPr>
        <p:sp>
          <p:nvSpPr>
            <p:cNvPr id="59" name="Google Shape;59;p6"/>
            <p:cNvSpPr/>
            <p:nvPr/>
          </p:nvSpPr>
          <p:spPr>
            <a:xfrm>
              <a:off x="-6734445" y="-1822008"/>
              <a:ext cx="1107583" cy="4373785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-7844364" y="-2878949"/>
              <a:ext cx="2216312" cy="2499145"/>
            </a:xfrm>
            <a:custGeom>
              <a:rect b="b" l="l" r="r" t="t"/>
              <a:pathLst>
                <a:path extrusionOk="0" h="2126932" w="1843087">
                  <a:moveTo>
                    <a:pt x="0" y="1063943"/>
                  </a:moveTo>
                  <a:lnTo>
                    <a:pt x="0" y="1063943"/>
                  </a:lnTo>
                  <a:lnTo>
                    <a:pt x="0" y="0"/>
                  </a:lnTo>
                  <a:lnTo>
                    <a:pt x="1843088" y="1063943"/>
                  </a:lnTo>
                  <a:lnTo>
                    <a:pt x="1843088" y="2126933"/>
                  </a:lnTo>
                  <a:lnTo>
                    <a:pt x="1842135" y="2124075"/>
                  </a:lnTo>
                  <a:lnTo>
                    <a:pt x="1842135" y="2126933"/>
                  </a:lnTo>
                  <a:lnTo>
                    <a:pt x="0" y="1063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-8795677" y="-2713724"/>
              <a:ext cx="5568700" cy="8088300"/>
            </a:xfrm>
            <a:custGeom>
              <a:rect b="b" l="l" r="r" t="t"/>
              <a:pathLst>
                <a:path extrusionOk="0" h="323532" w="222748">
                  <a:moveTo>
                    <a:pt x="222748" y="323532"/>
                  </a:moveTo>
                  <a:lnTo>
                    <a:pt x="105273" y="259085"/>
                  </a:lnTo>
                  <a:lnTo>
                    <a:pt x="106064" y="57079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6"/>
          <p:cNvGrpSpPr/>
          <p:nvPr/>
        </p:nvGrpSpPr>
        <p:grpSpPr>
          <a:xfrm flipH="1">
            <a:off x="8589983" y="1057892"/>
            <a:ext cx="2009962" cy="3860412"/>
            <a:chOff x="5316400" y="-854949"/>
            <a:chExt cx="3168788" cy="6086098"/>
          </a:xfrm>
        </p:grpSpPr>
        <p:sp>
          <p:nvSpPr>
            <p:cNvPr id="63" name="Google Shape;63;p6"/>
            <p:cNvSpPr/>
            <p:nvPr/>
          </p:nvSpPr>
          <p:spPr>
            <a:xfrm>
              <a:off x="7377605" y="857364"/>
              <a:ext cx="1107583" cy="4373785"/>
            </a:xfrm>
            <a:custGeom>
              <a:rect b="b" l="l" r="r" t="t"/>
              <a:pathLst>
                <a:path extrusionOk="0" h="3722370" w="921067">
                  <a:moveTo>
                    <a:pt x="921068" y="2658428"/>
                  </a:moveTo>
                  <a:lnTo>
                    <a:pt x="921068" y="1595437"/>
                  </a:lnTo>
                  <a:lnTo>
                    <a:pt x="921068" y="531495"/>
                  </a:lnTo>
                  <a:lnTo>
                    <a:pt x="0" y="0"/>
                  </a:lnTo>
                  <a:lnTo>
                    <a:pt x="0" y="1063943"/>
                  </a:lnTo>
                  <a:lnTo>
                    <a:pt x="0" y="2126933"/>
                  </a:lnTo>
                  <a:lnTo>
                    <a:pt x="0" y="3190875"/>
                  </a:lnTo>
                  <a:lnTo>
                    <a:pt x="921068" y="37223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5316400" y="-854949"/>
              <a:ext cx="2651550" cy="4397325"/>
            </a:xfrm>
            <a:custGeom>
              <a:rect b="b" l="l" r="r" t="t"/>
              <a:pathLst>
                <a:path extrusionOk="0" h="175893" w="106062">
                  <a:moveTo>
                    <a:pt x="105299" y="175893"/>
                  </a:moveTo>
                  <a:lnTo>
                    <a:pt x="105580" y="128431"/>
                  </a:lnTo>
                  <a:lnTo>
                    <a:pt x="106062" y="57078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idx="1" type="subTitle"/>
          </p:nvPr>
        </p:nvSpPr>
        <p:spPr>
          <a:xfrm>
            <a:off x="5055284" y="36952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7" name="Google Shape;67;p7"/>
          <p:cNvSpPr txBox="1"/>
          <p:nvPr>
            <p:ph idx="2" type="subTitle"/>
          </p:nvPr>
        </p:nvSpPr>
        <p:spPr>
          <a:xfrm>
            <a:off x="1583300" y="3695224"/>
            <a:ext cx="2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8" name="Google Shape;68;p7"/>
          <p:cNvSpPr txBox="1"/>
          <p:nvPr>
            <p:ph idx="3" type="subTitle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9" name="Google Shape;69;p7"/>
          <p:cNvSpPr txBox="1"/>
          <p:nvPr>
            <p:ph idx="4" type="subTitle"/>
          </p:nvPr>
        </p:nvSpPr>
        <p:spPr>
          <a:xfrm>
            <a:off x="1583075" y="3300725"/>
            <a:ext cx="2505600" cy="39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b="1" sz="2400">
                <a:solidFill>
                  <a:schemeClr val="dk1"/>
                </a:solidFill>
                <a:latin typeface="Anek Kannada"/>
                <a:ea typeface="Anek Kannada"/>
                <a:cs typeface="Anek Kannada"/>
                <a:sym typeface="Anek Kannad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0" name="Google Shape;70;p7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1" name="Google Shape;71;p7"/>
          <p:cNvSpPr/>
          <p:nvPr/>
        </p:nvSpPr>
        <p:spPr>
          <a:xfrm>
            <a:off x="-13099" y="1328479"/>
            <a:ext cx="727643" cy="2866225"/>
          </a:xfrm>
          <a:custGeom>
            <a:rect b="b" l="l" r="r" t="t"/>
            <a:pathLst>
              <a:path extrusionOk="0" h="3722370" w="921067">
                <a:moveTo>
                  <a:pt x="921068" y="2658428"/>
                </a:moveTo>
                <a:lnTo>
                  <a:pt x="921068" y="1595437"/>
                </a:lnTo>
                <a:lnTo>
                  <a:pt x="921068" y="531495"/>
                </a:lnTo>
                <a:lnTo>
                  <a:pt x="0" y="0"/>
                </a:lnTo>
                <a:lnTo>
                  <a:pt x="0" y="1063943"/>
                </a:lnTo>
                <a:lnTo>
                  <a:pt x="0" y="2126933"/>
                </a:lnTo>
                <a:lnTo>
                  <a:pt x="0" y="3190875"/>
                </a:lnTo>
                <a:lnTo>
                  <a:pt x="921068" y="372237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7"/>
          <p:cNvSpPr/>
          <p:nvPr/>
        </p:nvSpPr>
        <p:spPr>
          <a:xfrm>
            <a:off x="-741317" y="635020"/>
            <a:ext cx="1456039" cy="1637738"/>
          </a:xfrm>
          <a:custGeom>
            <a:rect b="b" l="l" r="r" t="t"/>
            <a:pathLst>
              <a:path extrusionOk="0" h="2126932" w="1843087">
                <a:moveTo>
                  <a:pt x="0" y="1063943"/>
                </a:moveTo>
                <a:lnTo>
                  <a:pt x="0" y="1063943"/>
                </a:lnTo>
                <a:lnTo>
                  <a:pt x="0" y="0"/>
                </a:lnTo>
                <a:lnTo>
                  <a:pt x="1843088" y="1063943"/>
                </a:lnTo>
                <a:lnTo>
                  <a:pt x="1843088" y="2126933"/>
                </a:lnTo>
                <a:lnTo>
                  <a:pt x="1842135" y="2124075"/>
                </a:lnTo>
                <a:lnTo>
                  <a:pt x="1842135" y="2126933"/>
                </a:lnTo>
                <a:lnTo>
                  <a:pt x="0" y="10639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" name="Google Shape;73;p7"/>
          <p:cNvGrpSpPr/>
          <p:nvPr/>
        </p:nvGrpSpPr>
        <p:grpSpPr>
          <a:xfrm>
            <a:off x="8414595" y="271310"/>
            <a:ext cx="2828771" cy="4332684"/>
            <a:chOff x="8414595" y="271310"/>
            <a:chExt cx="2828771" cy="4332684"/>
          </a:xfrm>
        </p:grpSpPr>
        <p:grpSp>
          <p:nvGrpSpPr>
            <p:cNvPr id="74" name="Google Shape;74;p7"/>
            <p:cNvGrpSpPr/>
            <p:nvPr/>
          </p:nvGrpSpPr>
          <p:grpSpPr>
            <a:xfrm>
              <a:off x="8414595" y="271310"/>
              <a:ext cx="2828771" cy="4332684"/>
              <a:chOff x="8414595" y="271310"/>
              <a:chExt cx="2828771" cy="4332684"/>
            </a:xfrm>
          </p:grpSpPr>
          <p:sp>
            <p:nvSpPr>
              <p:cNvPr id="75" name="Google Shape;75;p7"/>
              <p:cNvSpPr/>
              <p:nvPr/>
            </p:nvSpPr>
            <p:spPr>
              <a:xfrm>
                <a:off x="8438254" y="2498969"/>
                <a:ext cx="1402556" cy="809625"/>
              </a:xfrm>
              <a:custGeom>
                <a:rect b="b" l="l" r="r" t="t"/>
                <a:pathLst>
                  <a:path extrusionOk="0" h="680" w="1178">
                    <a:moveTo>
                      <a:pt x="590" y="680"/>
                    </a:moveTo>
                    <a:lnTo>
                      <a:pt x="1178" y="340"/>
                    </a:lnTo>
                    <a:lnTo>
                      <a:pt x="590" y="0"/>
                    </a:lnTo>
                    <a:lnTo>
                      <a:pt x="590" y="0"/>
                    </a:lnTo>
                    <a:lnTo>
                      <a:pt x="0" y="340"/>
                    </a:lnTo>
                    <a:lnTo>
                      <a:pt x="590" y="680"/>
                    </a:lnTo>
                    <a:lnTo>
                      <a:pt x="590" y="68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7"/>
              <p:cNvSpPr/>
              <p:nvPr/>
            </p:nvSpPr>
            <p:spPr>
              <a:xfrm>
                <a:off x="9134770" y="271310"/>
                <a:ext cx="2108597" cy="1216819"/>
              </a:xfrm>
              <a:custGeom>
                <a:rect b="b" l="l" r="r" t="t"/>
                <a:pathLst>
                  <a:path extrusionOk="0" h="1022" w="1771">
                    <a:moveTo>
                      <a:pt x="1771" y="341"/>
                    </a:moveTo>
                    <a:lnTo>
                      <a:pt x="1180" y="0"/>
                    </a:lnTo>
                    <a:lnTo>
                      <a:pt x="1180" y="0"/>
                    </a:lnTo>
                    <a:lnTo>
                      <a:pt x="590" y="341"/>
                    </a:lnTo>
                    <a:lnTo>
                      <a:pt x="0" y="681"/>
                    </a:lnTo>
                    <a:lnTo>
                      <a:pt x="590" y="1022"/>
                    </a:lnTo>
                    <a:lnTo>
                      <a:pt x="590" y="1022"/>
                    </a:lnTo>
                    <a:lnTo>
                      <a:pt x="1180" y="681"/>
                    </a:lnTo>
                    <a:lnTo>
                      <a:pt x="590" y="341"/>
                    </a:lnTo>
                    <a:lnTo>
                      <a:pt x="1180" y="681"/>
                    </a:lnTo>
                    <a:lnTo>
                      <a:pt x="1180" y="681"/>
                    </a:lnTo>
                    <a:lnTo>
                      <a:pt x="1771" y="34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7"/>
              <p:cNvSpPr/>
              <p:nvPr/>
            </p:nvSpPr>
            <p:spPr>
              <a:xfrm>
                <a:off x="8438254" y="2977600"/>
                <a:ext cx="702469" cy="812006"/>
              </a:xfrm>
              <a:custGeom>
                <a:rect b="b" l="l" r="r" t="t"/>
                <a:pathLst>
                  <a:path extrusionOk="0" h="682" w="590">
                    <a:moveTo>
                      <a:pt x="0" y="342"/>
                    </a:moveTo>
                    <a:lnTo>
                      <a:pt x="590" y="0"/>
                    </a:lnTo>
                    <a:lnTo>
                      <a:pt x="590" y="682"/>
                    </a:lnTo>
                    <a:lnTo>
                      <a:pt x="0" y="34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>
                <a:off x="8438254" y="3385985"/>
                <a:ext cx="702469" cy="1218009"/>
              </a:xfrm>
              <a:custGeom>
                <a:rect b="b" l="l" r="r" t="t"/>
                <a:pathLst>
                  <a:path extrusionOk="0" h="1023" w="590">
                    <a:moveTo>
                      <a:pt x="590" y="341"/>
                    </a:moveTo>
                    <a:lnTo>
                      <a:pt x="0" y="0"/>
                    </a:lnTo>
                    <a:lnTo>
                      <a:pt x="0" y="682"/>
                    </a:lnTo>
                    <a:lnTo>
                      <a:pt x="590" y="1023"/>
                    </a:lnTo>
                    <a:lnTo>
                      <a:pt x="590" y="34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9" name="Google Shape;79;p7"/>
              <p:cNvCxnSpPr/>
              <p:nvPr/>
            </p:nvCxnSpPr>
            <p:spPr>
              <a:xfrm flipH="1">
                <a:off x="9459754" y="1020213"/>
                <a:ext cx="426300" cy="24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80" name="Google Shape;80;p7"/>
              <p:cNvSpPr/>
              <p:nvPr/>
            </p:nvSpPr>
            <p:spPr>
              <a:xfrm>
                <a:off x="9142814" y="1328479"/>
                <a:ext cx="727643" cy="2866225"/>
              </a:xfrm>
              <a:custGeom>
                <a:rect b="b" l="l" r="r" t="t"/>
                <a:pathLst>
                  <a:path extrusionOk="0" h="3722370" w="921067">
                    <a:moveTo>
                      <a:pt x="921068" y="2658428"/>
                    </a:moveTo>
                    <a:lnTo>
                      <a:pt x="921068" y="1595437"/>
                    </a:lnTo>
                    <a:lnTo>
                      <a:pt x="921068" y="531495"/>
                    </a:lnTo>
                    <a:lnTo>
                      <a:pt x="0" y="0"/>
                    </a:lnTo>
                    <a:lnTo>
                      <a:pt x="0" y="1063943"/>
                    </a:lnTo>
                    <a:lnTo>
                      <a:pt x="0" y="2126933"/>
                    </a:lnTo>
                    <a:lnTo>
                      <a:pt x="0" y="3190875"/>
                    </a:lnTo>
                    <a:lnTo>
                      <a:pt x="921068" y="372237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7"/>
              <p:cNvSpPr/>
              <p:nvPr/>
            </p:nvSpPr>
            <p:spPr>
              <a:xfrm>
                <a:off x="8414595" y="635020"/>
                <a:ext cx="1456039" cy="1637738"/>
              </a:xfrm>
              <a:custGeom>
                <a:rect b="b" l="l" r="r" t="t"/>
                <a:pathLst>
                  <a:path extrusionOk="0" h="2126932" w="1843087">
                    <a:moveTo>
                      <a:pt x="0" y="1063943"/>
                    </a:moveTo>
                    <a:lnTo>
                      <a:pt x="0" y="1063943"/>
                    </a:lnTo>
                    <a:lnTo>
                      <a:pt x="0" y="0"/>
                    </a:lnTo>
                    <a:lnTo>
                      <a:pt x="1843088" y="1063943"/>
                    </a:lnTo>
                    <a:lnTo>
                      <a:pt x="1843088" y="2126933"/>
                    </a:lnTo>
                    <a:lnTo>
                      <a:pt x="1842135" y="2124075"/>
                    </a:lnTo>
                    <a:lnTo>
                      <a:pt x="1842135" y="2126933"/>
                    </a:lnTo>
                    <a:lnTo>
                      <a:pt x="0" y="10639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7"/>
              <p:cNvSpPr/>
              <p:nvPr/>
            </p:nvSpPr>
            <p:spPr>
              <a:xfrm>
                <a:off x="9142814" y="3379479"/>
                <a:ext cx="1455286" cy="818502"/>
              </a:xfrm>
              <a:custGeom>
                <a:rect b="b" l="l" r="r" t="t"/>
                <a:pathLst>
                  <a:path extrusionOk="0" h="1062990" w="1842134">
                    <a:moveTo>
                      <a:pt x="921068" y="1062990"/>
                    </a:moveTo>
                    <a:lnTo>
                      <a:pt x="1842135" y="531495"/>
                    </a:lnTo>
                    <a:lnTo>
                      <a:pt x="921068" y="0"/>
                    </a:lnTo>
                    <a:lnTo>
                      <a:pt x="921068" y="0"/>
                    </a:lnTo>
                    <a:lnTo>
                      <a:pt x="0" y="531495"/>
                    </a:lnTo>
                    <a:lnTo>
                      <a:pt x="921068" y="10629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7"/>
              <p:cNvSpPr/>
              <p:nvPr/>
            </p:nvSpPr>
            <p:spPr>
              <a:xfrm>
                <a:off x="8677200" y="1214525"/>
                <a:ext cx="1351100" cy="2673100"/>
              </a:xfrm>
              <a:custGeom>
                <a:rect b="b" l="l" r="r" t="t"/>
                <a:pathLst>
                  <a:path extrusionOk="0" h="106924" w="54044">
                    <a:moveTo>
                      <a:pt x="54044" y="106924"/>
                    </a:moveTo>
                    <a:lnTo>
                      <a:pt x="34209" y="94192"/>
                    </a:lnTo>
                    <a:lnTo>
                      <a:pt x="34209" y="18561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9525">
                <a:solidFill>
                  <a:schemeClr val="dk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84" name="Google Shape;84;p7"/>
            <p:cNvCxnSpPr/>
            <p:nvPr/>
          </p:nvCxnSpPr>
          <p:spPr>
            <a:xfrm>
              <a:off x="8788297" y="3589581"/>
              <a:ext cx="0" cy="5037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7" name="Google Shape;87;p8"/>
          <p:cNvGrpSpPr/>
          <p:nvPr/>
        </p:nvGrpSpPr>
        <p:grpSpPr>
          <a:xfrm>
            <a:off x="8563085" y="1781"/>
            <a:ext cx="1822847" cy="5139928"/>
            <a:chOff x="7958360" y="1794"/>
            <a:chExt cx="1822847" cy="5139928"/>
          </a:xfrm>
        </p:grpSpPr>
        <p:sp>
          <p:nvSpPr>
            <p:cNvPr id="88" name="Google Shape;88;p8"/>
            <p:cNvSpPr/>
            <p:nvPr/>
          </p:nvSpPr>
          <p:spPr>
            <a:xfrm>
              <a:off x="7958360" y="1794"/>
              <a:ext cx="702469" cy="3651647"/>
            </a:xfrm>
            <a:custGeom>
              <a:rect b="b" l="l" r="r" t="t"/>
              <a:pathLst>
                <a:path extrusionOk="0" h="3067" w="590">
                  <a:moveTo>
                    <a:pt x="0" y="0"/>
                  </a:moveTo>
                  <a:lnTo>
                    <a:pt x="0" y="681"/>
                  </a:lnTo>
                  <a:lnTo>
                    <a:pt x="0" y="1363"/>
                  </a:lnTo>
                  <a:lnTo>
                    <a:pt x="0" y="2045"/>
                  </a:lnTo>
                  <a:lnTo>
                    <a:pt x="0" y="2045"/>
                  </a:lnTo>
                  <a:lnTo>
                    <a:pt x="0" y="2725"/>
                  </a:lnTo>
                  <a:lnTo>
                    <a:pt x="590" y="3067"/>
                  </a:lnTo>
                  <a:lnTo>
                    <a:pt x="590" y="2385"/>
                  </a:lnTo>
                  <a:lnTo>
                    <a:pt x="590" y="1703"/>
                  </a:lnTo>
                  <a:lnTo>
                    <a:pt x="590" y="1023"/>
                  </a:lnTo>
                  <a:lnTo>
                    <a:pt x="590" y="341"/>
                  </a:lnTo>
                  <a:lnTo>
                    <a:pt x="0" y="0"/>
                  </a:lnTo>
                  <a:close/>
                  <a:moveTo>
                    <a:pt x="0" y="2046"/>
                  </a:moveTo>
                  <a:lnTo>
                    <a:pt x="0" y="2045"/>
                  </a:lnTo>
                  <a:lnTo>
                    <a:pt x="0" y="2045"/>
                  </a:lnTo>
                  <a:lnTo>
                    <a:pt x="0" y="204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7958360" y="3518900"/>
              <a:ext cx="1406128" cy="1622822"/>
            </a:xfrm>
            <a:custGeom>
              <a:rect b="b" l="l" r="r" t="t"/>
              <a:pathLst>
                <a:path extrusionOk="0" h="1363" w="1181">
                  <a:moveTo>
                    <a:pt x="0" y="682"/>
                  </a:moveTo>
                  <a:lnTo>
                    <a:pt x="0" y="682"/>
                  </a:lnTo>
                  <a:lnTo>
                    <a:pt x="0" y="0"/>
                  </a:lnTo>
                  <a:lnTo>
                    <a:pt x="1181" y="682"/>
                  </a:lnTo>
                  <a:lnTo>
                    <a:pt x="1181" y="1363"/>
                  </a:lnTo>
                  <a:lnTo>
                    <a:pt x="1181" y="1360"/>
                  </a:lnTo>
                  <a:lnTo>
                    <a:pt x="1181" y="1363"/>
                  </a:lnTo>
                  <a:lnTo>
                    <a:pt x="0" y="682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8310785" y="1794"/>
              <a:ext cx="1470422" cy="4968478"/>
            </a:xfrm>
            <a:custGeom>
              <a:rect b="b" l="l" r="r" t="t"/>
              <a:pathLst>
                <a:path extrusionOk="0" h="4173" w="1235">
                  <a:moveTo>
                    <a:pt x="0" y="0"/>
                  </a:moveTo>
                  <a:lnTo>
                    <a:pt x="0" y="3468"/>
                  </a:lnTo>
                  <a:lnTo>
                    <a:pt x="1235" y="4173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8"/>
          <p:cNvGrpSpPr/>
          <p:nvPr/>
        </p:nvGrpSpPr>
        <p:grpSpPr>
          <a:xfrm flipH="1">
            <a:off x="-660516" y="3351921"/>
            <a:ext cx="1243158" cy="1791579"/>
            <a:chOff x="8710401" y="539504"/>
            <a:chExt cx="1406128" cy="2026444"/>
          </a:xfrm>
        </p:grpSpPr>
        <p:sp>
          <p:nvSpPr>
            <p:cNvPr id="92" name="Google Shape;92;p8"/>
            <p:cNvSpPr/>
            <p:nvPr/>
          </p:nvSpPr>
          <p:spPr>
            <a:xfrm>
              <a:off x="8710401" y="539504"/>
              <a:ext cx="702469" cy="1216819"/>
            </a:xfrm>
            <a:custGeom>
              <a:rect b="b" l="l" r="r" t="t"/>
              <a:pathLst>
                <a:path extrusionOk="0" h="1022" w="590">
                  <a:moveTo>
                    <a:pt x="590" y="340"/>
                  </a:moveTo>
                  <a:lnTo>
                    <a:pt x="0" y="0"/>
                  </a:lnTo>
                  <a:lnTo>
                    <a:pt x="0" y="680"/>
                  </a:lnTo>
                  <a:lnTo>
                    <a:pt x="590" y="1022"/>
                  </a:lnTo>
                  <a:lnTo>
                    <a:pt x="590" y="3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8710401" y="1756322"/>
              <a:ext cx="1406128" cy="809625"/>
            </a:xfrm>
            <a:custGeom>
              <a:rect b="b" l="l" r="r" t="t"/>
              <a:pathLst>
                <a:path extrusionOk="0" h="680" w="1181">
                  <a:moveTo>
                    <a:pt x="590" y="680"/>
                  </a:moveTo>
                  <a:lnTo>
                    <a:pt x="1181" y="34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0" y="340"/>
                  </a:lnTo>
                  <a:lnTo>
                    <a:pt x="590" y="680"/>
                  </a:lnTo>
                  <a:lnTo>
                    <a:pt x="590" y="6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9058063" y="1147913"/>
              <a:ext cx="647700" cy="1047750"/>
            </a:xfrm>
            <a:custGeom>
              <a:rect b="b" l="l" r="r" t="t"/>
              <a:pathLst>
                <a:path extrusionOk="0" h="880" w="544">
                  <a:moveTo>
                    <a:pt x="178" y="880"/>
                  </a:moveTo>
                  <a:lnTo>
                    <a:pt x="544" y="651"/>
                  </a:lnTo>
                  <a:lnTo>
                    <a:pt x="544" y="329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97" name="Google Shape;97;p9"/>
          <p:cNvGrpSpPr/>
          <p:nvPr/>
        </p:nvGrpSpPr>
        <p:grpSpPr>
          <a:xfrm flipH="1" rot="5400000">
            <a:off x="929835" y="1849494"/>
            <a:ext cx="1822847" cy="5139928"/>
            <a:chOff x="7958360" y="1794"/>
            <a:chExt cx="1822847" cy="5139928"/>
          </a:xfrm>
        </p:grpSpPr>
        <p:sp>
          <p:nvSpPr>
            <p:cNvPr id="98" name="Google Shape;98;p9"/>
            <p:cNvSpPr/>
            <p:nvPr/>
          </p:nvSpPr>
          <p:spPr>
            <a:xfrm>
              <a:off x="7958360" y="1794"/>
              <a:ext cx="702469" cy="3651647"/>
            </a:xfrm>
            <a:custGeom>
              <a:rect b="b" l="l" r="r" t="t"/>
              <a:pathLst>
                <a:path extrusionOk="0" h="3067" w="590">
                  <a:moveTo>
                    <a:pt x="0" y="0"/>
                  </a:moveTo>
                  <a:lnTo>
                    <a:pt x="0" y="681"/>
                  </a:lnTo>
                  <a:lnTo>
                    <a:pt x="0" y="1363"/>
                  </a:lnTo>
                  <a:lnTo>
                    <a:pt x="0" y="2045"/>
                  </a:lnTo>
                  <a:lnTo>
                    <a:pt x="0" y="2045"/>
                  </a:lnTo>
                  <a:lnTo>
                    <a:pt x="0" y="2725"/>
                  </a:lnTo>
                  <a:lnTo>
                    <a:pt x="590" y="3067"/>
                  </a:lnTo>
                  <a:lnTo>
                    <a:pt x="590" y="2385"/>
                  </a:lnTo>
                  <a:lnTo>
                    <a:pt x="590" y="1703"/>
                  </a:lnTo>
                  <a:lnTo>
                    <a:pt x="590" y="1023"/>
                  </a:lnTo>
                  <a:lnTo>
                    <a:pt x="590" y="341"/>
                  </a:lnTo>
                  <a:lnTo>
                    <a:pt x="0" y="0"/>
                  </a:lnTo>
                  <a:close/>
                  <a:moveTo>
                    <a:pt x="0" y="2046"/>
                  </a:moveTo>
                  <a:lnTo>
                    <a:pt x="0" y="2045"/>
                  </a:lnTo>
                  <a:lnTo>
                    <a:pt x="0" y="2045"/>
                  </a:lnTo>
                  <a:lnTo>
                    <a:pt x="0" y="20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7958360" y="3518900"/>
              <a:ext cx="1406128" cy="1622822"/>
            </a:xfrm>
            <a:custGeom>
              <a:rect b="b" l="l" r="r" t="t"/>
              <a:pathLst>
                <a:path extrusionOk="0" h="1363" w="1181">
                  <a:moveTo>
                    <a:pt x="0" y="682"/>
                  </a:moveTo>
                  <a:lnTo>
                    <a:pt x="0" y="682"/>
                  </a:lnTo>
                  <a:lnTo>
                    <a:pt x="0" y="0"/>
                  </a:lnTo>
                  <a:lnTo>
                    <a:pt x="1181" y="682"/>
                  </a:lnTo>
                  <a:lnTo>
                    <a:pt x="1181" y="1363"/>
                  </a:lnTo>
                  <a:lnTo>
                    <a:pt x="1181" y="1360"/>
                  </a:lnTo>
                  <a:lnTo>
                    <a:pt x="1181" y="1363"/>
                  </a:lnTo>
                  <a:lnTo>
                    <a:pt x="0" y="682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8310785" y="1794"/>
              <a:ext cx="1470422" cy="4968478"/>
            </a:xfrm>
            <a:custGeom>
              <a:rect b="b" l="l" r="r" t="t"/>
              <a:pathLst>
                <a:path extrusionOk="0" h="4173" w="1235">
                  <a:moveTo>
                    <a:pt x="0" y="0"/>
                  </a:moveTo>
                  <a:lnTo>
                    <a:pt x="0" y="3468"/>
                  </a:lnTo>
                  <a:lnTo>
                    <a:pt x="1235" y="4173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9"/>
          <p:cNvGrpSpPr/>
          <p:nvPr/>
        </p:nvGrpSpPr>
        <p:grpSpPr>
          <a:xfrm>
            <a:off x="4572569" y="-86691"/>
            <a:ext cx="5139928" cy="1822847"/>
            <a:chOff x="4572569" y="-86691"/>
            <a:chExt cx="5139928" cy="1822847"/>
          </a:xfrm>
        </p:grpSpPr>
        <p:sp>
          <p:nvSpPr>
            <p:cNvPr id="102" name="Google Shape;102;p9"/>
            <p:cNvSpPr/>
            <p:nvPr/>
          </p:nvSpPr>
          <p:spPr>
            <a:xfrm flipH="1" rot="-5400000">
              <a:off x="8198022" y="-195037"/>
              <a:ext cx="1406128" cy="1622822"/>
            </a:xfrm>
            <a:custGeom>
              <a:rect b="b" l="l" r="r" t="t"/>
              <a:pathLst>
                <a:path extrusionOk="0" h="1363" w="1181">
                  <a:moveTo>
                    <a:pt x="0" y="682"/>
                  </a:moveTo>
                  <a:lnTo>
                    <a:pt x="0" y="682"/>
                  </a:lnTo>
                  <a:lnTo>
                    <a:pt x="0" y="0"/>
                  </a:lnTo>
                  <a:lnTo>
                    <a:pt x="1181" y="682"/>
                  </a:lnTo>
                  <a:lnTo>
                    <a:pt x="1181" y="1363"/>
                  </a:lnTo>
                  <a:lnTo>
                    <a:pt x="1181" y="1360"/>
                  </a:lnTo>
                  <a:lnTo>
                    <a:pt x="1181" y="1363"/>
                  </a:lnTo>
                  <a:lnTo>
                    <a:pt x="0" y="682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 flipH="1" rot="-5400000">
              <a:off x="6321597" y="-1483294"/>
              <a:ext cx="1470422" cy="4968478"/>
            </a:xfrm>
            <a:custGeom>
              <a:rect b="b" l="l" r="r" t="t"/>
              <a:pathLst>
                <a:path extrusionOk="0" h="4173" w="1235">
                  <a:moveTo>
                    <a:pt x="0" y="0"/>
                  </a:moveTo>
                  <a:lnTo>
                    <a:pt x="0" y="3468"/>
                  </a:lnTo>
                  <a:lnTo>
                    <a:pt x="1235" y="4173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TITLE_ONLY_2_2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06" name="Google Shape;106;p10"/>
          <p:cNvGrpSpPr/>
          <p:nvPr/>
        </p:nvGrpSpPr>
        <p:grpSpPr>
          <a:xfrm flipH="1" rot="10800000">
            <a:off x="10" y="-668806"/>
            <a:ext cx="1822847" cy="5139928"/>
            <a:chOff x="7958360" y="1794"/>
            <a:chExt cx="1822847" cy="5139928"/>
          </a:xfrm>
        </p:grpSpPr>
        <p:sp>
          <p:nvSpPr>
            <p:cNvPr id="107" name="Google Shape;107;p10"/>
            <p:cNvSpPr/>
            <p:nvPr/>
          </p:nvSpPr>
          <p:spPr>
            <a:xfrm>
              <a:off x="7958360" y="1794"/>
              <a:ext cx="702469" cy="3651647"/>
            </a:xfrm>
            <a:custGeom>
              <a:rect b="b" l="l" r="r" t="t"/>
              <a:pathLst>
                <a:path extrusionOk="0" h="3067" w="590">
                  <a:moveTo>
                    <a:pt x="0" y="0"/>
                  </a:moveTo>
                  <a:lnTo>
                    <a:pt x="0" y="681"/>
                  </a:lnTo>
                  <a:lnTo>
                    <a:pt x="0" y="1363"/>
                  </a:lnTo>
                  <a:lnTo>
                    <a:pt x="0" y="2045"/>
                  </a:lnTo>
                  <a:lnTo>
                    <a:pt x="0" y="2045"/>
                  </a:lnTo>
                  <a:lnTo>
                    <a:pt x="0" y="2725"/>
                  </a:lnTo>
                  <a:lnTo>
                    <a:pt x="590" y="3067"/>
                  </a:lnTo>
                  <a:lnTo>
                    <a:pt x="590" y="2385"/>
                  </a:lnTo>
                  <a:lnTo>
                    <a:pt x="590" y="1703"/>
                  </a:lnTo>
                  <a:lnTo>
                    <a:pt x="590" y="1023"/>
                  </a:lnTo>
                  <a:lnTo>
                    <a:pt x="590" y="341"/>
                  </a:lnTo>
                  <a:lnTo>
                    <a:pt x="0" y="0"/>
                  </a:lnTo>
                  <a:close/>
                  <a:moveTo>
                    <a:pt x="0" y="2046"/>
                  </a:moveTo>
                  <a:lnTo>
                    <a:pt x="0" y="2045"/>
                  </a:lnTo>
                  <a:lnTo>
                    <a:pt x="0" y="2045"/>
                  </a:lnTo>
                  <a:lnTo>
                    <a:pt x="0" y="20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7958360" y="3518900"/>
              <a:ext cx="1406128" cy="1622822"/>
            </a:xfrm>
            <a:custGeom>
              <a:rect b="b" l="l" r="r" t="t"/>
              <a:pathLst>
                <a:path extrusionOk="0" h="1363" w="1181">
                  <a:moveTo>
                    <a:pt x="0" y="682"/>
                  </a:moveTo>
                  <a:lnTo>
                    <a:pt x="0" y="682"/>
                  </a:lnTo>
                  <a:lnTo>
                    <a:pt x="0" y="0"/>
                  </a:lnTo>
                  <a:lnTo>
                    <a:pt x="1181" y="682"/>
                  </a:lnTo>
                  <a:lnTo>
                    <a:pt x="1181" y="1363"/>
                  </a:lnTo>
                  <a:lnTo>
                    <a:pt x="1181" y="1360"/>
                  </a:lnTo>
                  <a:lnTo>
                    <a:pt x="1181" y="1363"/>
                  </a:lnTo>
                  <a:lnTo>
                    <a:pt x="0" y="682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8310785" y="1794"/>
              <a:ext cx="1470422" cy="4968478"/>
            </a:xfrm>
            <a:custGeom>
              <a:rect b="b" l="l" r="r" t="t"/>
              <a:pathLst>
                <a:path extrusionOk="0" h="4173" w="1235">
                  <a:moveTo>
                    <a:pt x="0" y="0"/>
                  </a:moveTo>
                  <a:lnTo>
                    <a:pt x="0" y="3468"/>
                  </a:lnTo>
                  <a:lnTo>
                    <a:pt x="1235" y="4173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10"/>
          <p:cNvGrpSpPr/>
          <p:nvPr/>
        </p:nvGrpSpPr>
        <p:grpSpPr>
          <a:xfrm>
            <a:off x="8430785" y="-364475"/>
            <a:ext cx="1822840" cy="4968472"/>
            <a:chOff x="6786585" y="-364475"/>
            <a:chExt cx="1822840" cy="4968472"/>
          </a:xfrm>
        </p:grpSpPr>
        <p:sp>
          <p:nvSpPr>
            <p:cNvPr id="111" name="Google Shape;111;p10"/>
            <p:cNvSpPr/>
            <p:nvPr/>
          </p:nvSpPr>
          <p:spPr>
            <a:xfrm flipH="1" rot="10800000">
              <a:off x="6786585" y="952350"/>
              <a:ext cx="702469" cy="3651647"/>
            </a:xfrm>
            <a:custGeom>
              <a:rect b="b" l="l" r="r" t="t"/>
              <a:pathLst>
                <a:path extrusionOk="0" h="3067" w="590">
                  <a:moveTo>
                    <a:pt x="0" y="0"/>
                  </a:moveTo>
                  <a:lnTo>
                    <a:pt x="0" y="681"/>
                  </a:lnTo>
                  <a:lnTo>
                    <a:pt x="0" y="1363"/>
                  </a:lnTo>
                  <a:lnTo>
                    <a:pt x="0" y="2045"/>
                  </a:lnTo>
                  <a:lnTo>
                    <a:pt x="0" y="2045"/>
                  </a:lnTo>
                  <a:lnTo>
                    <a:pt x="0" y="2725"/>
                  </a:lnTo>
                  <a:lnTo>
                    <a:pt x="590" y="3067"/>
                  </a:lnTo>
                  <a:lnTo>
                    <a:pt x="590" y="2385"/>
                  </a:lnTo>
                  <a:lnTo>
                    <a:pt x="590" y="1703"/>
                  </a:lnTo>
                  <a:lnTo>
                    <a:pt x="590" y="1023"/>
                  </a:lnTo>
                  <a:lnTo>
                    <a:pt x="590" y="341"/>
                  </a:lnTo>
                  <a:lnTo>
                    <a:pt x="0" y="0"/>
                  </a:lnTo>
                  <a:close/>
                  <a:moveTo>
                    <a:pt x="0" y="2046"/>
                  </a:moveTo>
                  <a:lnTo>
                    <a:pt x="0" y="2045"/>
                  </a:lnTo>
                  <a:lnTo>
                    <a:pt x="0" y="2045"/>
                  </a:lnTo>
                  <a:lnTo>
                    <a:pt x="0" y="20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7137625" y="-364475"/>
              <a:ext cx="1471800" cy="4476550"/>
            </a:xfrm>
            <a:custGeom>
              <a:rect b="b" l="l" r="r" t="t"/>
              <a:pathLst>
                <a:path extrusionOk="0" h="179062" w="58872">
                  <a:moveTo>
                    <a:pt x="0" y="179062"/>
                  </a:moveTo>
                  <a:lnTo>
                    <a:pt x="55" y="33575"/>
                  </a:lnTo>
                  <a:lnTo>
                    <a:pt x="58872" y="0"/>
                  </a:ln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Black"/>
              <a:buNone/>
              <a:defRPr sz="3500">
                <a:solidFill>
                  <a:schemeClr val="dk1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Black"/>
              <a:buNone/>
              <a:defRPr sz="3500">
                <a:solidFill>
                  <a:schemeClr val="dk1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Black"/>
              <a:buNone/>
              <a:defRPr sz="3500">
                <a:solidFill>
                  <a:schemeClr val="dk1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Black"/>
              <a:buNone/>
              <a:defRPr sz="3500">
                <a:solidFill>
                  <a:schemeClr val="dk1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Black"/>
              <a:buNone/>
              <a:defRPr sz="3500">
                <a:solidFill>
                  <a:schemeClr val="dk1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Black"/>
              <a:buNone/>
              <a:defRPr sz="3500">
                <a:solidFill>
                  <a:schemeClr val="dk1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Black"/>
              <a:buNone/>
              <a:defRPr sz="3500">
                <a:solidFill>
                  <a:schemeClr val="dk1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Black"/>
              <a:buNone/>
              <a:defRPr sz="3500">
                <a:solidFill>
                  <a:schemeClr val="dk1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Black"/>
              <a:buNone/>
              <a:defRPr sz="3500">
                <a:solidFill>
                  <a:schemeClr val="dk1"/>
                </a:solidFill>
                <a:latin typeface="Darker Grotesque Black"/>
                <a:ea typeface="Darker Grotesque Black"/>
                <a:cs typeface="Darker Grotesque Black"/>
                <a:sym typeface="Darker Grotesque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Kannada Medium"/>
              <a:buChar char="●"/>
              <a:defRPr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Kannada Medium"/>
              <a:buChar char="○"/>
              <a:defRPr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Kannada Medium"/>
              <a:buChar char="■"/>
              <a:defRPr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Kannada Medium"/>
              <a:buChar char="●"/>
              <a:defRPr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Kannada Medium"/>
              <a:buChar char="○"/>
              <a:defRPr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Kannada Medium"/>
              <a:buChar char="■"/>
              <a:defRPr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Kannada Medium"/>
              <a:buChar char="●"/>
              <a:defRPr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ek Kannada Medium"/>
              <a:buChar char="○"/>
              <a:defRPr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nek Kannada Medium"/>
              <a:buChar char="■"/>
              <a:defRPr>
                <a:solidFill>
                  <a:schemeClr val="dk1"/>
                </a:solidFill>
                <a:latin typeface="Anek Kannada Medium"/>
                <a:ea typeface="Anek Kannada Medium"/>
                <a:cs typeface="Anek Kannada Medium"/>
                <a:sym typeface="Anek Kannada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"/>
          <p:cNvSpPr txBox="1"/>
          <p:nvPr>
            <p:ph type="ctrTitle"/>
          </p:nvPr>
        </p:nvSpPr>
        <p:spPr>
          <a:xfrm>
            <a:off x="1396950" y="1185050"/>
            <a:ext cx="6350100" cy="17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1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8"/>
          <p:cNvSpPr txBox="1"/>
          <p:nvPr>
            <p:ph idx="1" type="subTitle"/>
          </p:nvPr>
        </p:nvSpPr>
        <p:spPr>
          <a:xfrm>
            <a:off x="2307600" y="3235425"/>
            <a:ext cx="4528800" cy="475800"/>
          </a:xfrm>
          <a:prstGeom prst="rect">
            <a:avLst/>
          </a:prstGeom>
          <a:solidFill>
            <a:schemeClr val="accent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Ideation bootcamp visualisatie 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372" name="Google Shape;37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826" y="1721986"/>
            <a:ext cx="6296351" cy="116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GPS brainstorm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200" y="1201150"/>
            <a:ext cx="5070049" cy="375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0"/>
          <p:cNvSpPr txBox="1"/>
          <p:nvPr>
            <p:ph idx="1" type="body"/>
          </p:nvPr>
        </p:nvSpPr>
        <p:spPr>
          <a:xfrm>
            <a:off x="720000" y="1333051"/>
            <a:ext cx="7704000" cy="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371625" y="-200013"/>
            <a:ext cx="4400750" cy="58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1"/>
          <p:cNvSpPr txBox="1"/>
          <p:nvPr>
            <p:ph type="title"/>
          </p:nvPr>
        </p:nvSpPr>
        <p:spPr>
          <a:xfrm>
            <a:off x="720000" y="539500"/>
            <a:ext cx="77040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Lotus Blossom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1"/>
          <p:cNvSpPr txBox="1"/>
          <p:nvPr>
            <p:ph idx="1" type="body"/>
          </p:nvPr>
        </p:nvSpPr>
        <p:spPr>
          <a:xfrm>
            <a:off x="720000" y="1333051"/>
            <a:ext cx="7704000" cy="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p41"/>
          <p:cNvPicPr preferRelativeResize="0"/>
          <p:nvPr/>
        </p:nvPicPr>
        <p:blipFill rotWithShape="1">
          <a:blip r:embed="rId3">
            <a:alphaModFix/>
          </a:blip>
          <a:srcRect b="6830" l="0" r="0" t="20816"/>
          <a:stretch/>
        </p:blipFill>
        <p:spPr>
          <a:xfrm>
            <a:off x="4344700" y="257675"/>
            <a:ext cx="4535476" cy="479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2"/>
          <p:cNvSpPr txBox="1"/>
          <p:nvPr>
            <p:ph type="title"/>
          </p:nvPr>
        </p:nvSpPr>
        <p:spPr>
          <a:xfrm>
            <a:off x="282575" y="280300"/>
            <a:ext cx="85008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Clustering post-its GPS &amp; Lotus Blossom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2"/>
          <p:cNvSpPr txBox="1"/>
          <p:nvPr>
            <p:ph idx="1" type="body"/>
          </p:nvPr>
        </p:nvSpPr>
        <p:spPr>
          <a:xfrm>
            <a:off x="720000" y="1333051"/>
            <a:ext cx="7704000" cy="3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525" y="1333050"/>
            <a:ext cx="411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2"/>
          <p:cNvPicPr preferRelativeResize="0"/>
          <p:nvPr/>
        </p:nvPicPr>
        <p:blipFill rotWithShape="1">
          <a:blip r:embed="rId4">
            <a:alphaModFix/>
          </a:blip>
          <a:srcRect b="0" l="0" r="0" t="13465"/>
          <a:stretch/>
        </p:blipFill>
        <p:spPr>
          <a:xfrm rot="5400000">
            <a:off x="4944800" y="932800"/>
            <a:ext cx="356235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each Fuzz COTY 2024 Design Inspiration by Slidesgo">
  <a:themeElements>
    <a:clrScheme name="Simple Light">
      <a:dk1>
        <a:srgbClr val="2F4044"/>
      </a:dk1>
      <a:lt1>
        <a:srgbClr val="FFFFFF"/>
      </a:lt1>
      <a:dk2>
        <a:srgbClr val="595959"/>
      </a:dk2>
      <a:lt2>
        <a:srgbClr val="FFDCB6"/>
      </a:lt2>
      <a:accent1>
        <a:srgbClr val="E97529"/>
      </a:accent1>
      <a:accent2>
        <a:srgbClr val="FFA85C"/>
      </a:accent2>
      <a:accent3>
        <a:srgbClr val="FFB18D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