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103_0.xml" ContentType="application/vnd.ms-powerpoint.comments+xml"/>
  <Override PartName="/ppt/notesSlides/notesSlide5.xml" ContentType="application/vnd.openxmlformats-officedocument.presentationml.notesSlide+xml"/>
  <Override PartName="/ppt/comments/modernComment_104_0.xml" ContentType="application/vnd.ms-powerpoint.comments+xml"/>
  <Override PartName="/ppt/notesSlides/notesSlide6.xml" ContentType="application/vnd.openxmlformats-officedocument.presentationml.notesSlide+xml"/>
  <Override PartName="/ppt/comments/modernComment_105_0.xml" ContentType="application/vnd.ms-powerpoint.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modernComment_110_0.xml" ContentType="application/vnd.ms-powerpoint.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omments/modernComment_114_0.xml" ContentType="application/vnd.ms-powerpoint.comment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omments/modernComment_118_0.xml" ContentType="application/vnd.ms-powerpoint.comments+xml"/>
  <Override PartName="/ppt/notesSlides/notesSlide23.xml" ContentType="application/vnd.openxmlformats-officedocument.presentationml.notesSlide+xml"/>
  <Override PartName="/ppt/comments/modernComment_119_0.xml" ContentType="application/vnd.ms-powerpoint.comment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omments/modernComment_11C_0.xml" ContentType="application/vnd.ms-powerpoint.comment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omments/modernComment_11E_0.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4"/>
  </p:sldMasterIdLst>
  <p:notesMasterIdLst>
    <p:notesMasterId r:id="rId33"/>
  </p:notesMasterIdLst>
  <p:sldIdLst>
    <p:sldId id="256" r:id="rId5"/>
    <p:sldId id="257" r:id="rId6"/>
    <p:sldId id="258" r:id="rId7"/>
    <p:sldId id="259" r:id="rId8"/>
    <p:sldId id="260" r:id="rId9"/>
    <p:sldId id="261" r:id="rId10"/>
    <p:sldId id="262" r:id="rId11"/>
    <p:sldId id="264" r:id="rId12"/>
    <p:sldId id="265" r:id="rId13"/>
    <p:sldId id="288" r:id="rId14"/>
    <p:sldId id="289" r:id="rId15"/>
    <p:sldId id="290" r:id="rId16"/>
    <p:sldId id="291" r:id="rId17"/>
    <p:sldId id="272" r:id="rId18"/>
    <p:sldId id="273" r:id="rId19"/>
    <p:sldId id="274" r:id="rId20"/>
    <p:sldId id="275" r:id="rId21"/>
    <p:sldId id="276" r:id="rId22"/>
    <p:sldId id="277" r:id="rId23"/>
    <p:sldId id="287" r:id="rId24"/>
    <p:sldId id="279" r:id="rId25"/>
    <p:sldId id="280" r:id="rId26"/>
    <p:sldId id="281" r:id="rId27"/>
    <p:sldId id="282" r:id="rId28"/>
    <p:sldId id="283" r:id="rId29"/>
    <p:sldId id="284" r:id="rId30"/>
    <p:sldId id="285" r:id="rId31"/>
    <p:sldId id="286" r:id="rId32"/>
  </p:sldIdLst>
  <p:sldSz cx="9144000" cy="5143500" type="screen16x9"/>
  <p:notesSz cx="6858000" cy="9144000"/>
  <p:embeddedFontLst>
    <p:embeddedFont>
      <p:font typeface="Anek Kannada" panose="020B0604020202020204" charset="0"/>
      <p:regular r:id="rId34"/>
      <p:bold r:id="rId35"/>
    </p:embeddedFont>
    <p:embeddedFont>
      <p:font typeface="Anek Kannada Medium" panose="020B0604020202020204" charset="0"/>
      <p:regular r:id="rId36"/>
      <p:bold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2880">
          <p15:clr>
            <a:srgbClr val="747775"/>
          </p15:clr>
        </p15:guide>
        <p15:guide id="2" orient="horz" pos="162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2DDE074-0368-89A8-F79E-2F9E39AB5EB7}" name="Britt Foket" initials="BF" userId="S::Britt.Foket@UGent.be::1f493df6-8dff-4e7d-a50f-39166f3bcc56" providerId="AD"/>
  <p188:author id="{A255019C-C0A4-CEB5-69ED-E8178321F12A}" name="Emma Devos" initials="ED" userId="S::emma.devos@ugent.be::45aa1b62-eee0-437b-9697-e28b9d0fa8a6" providerId="AD"/>
  <p188:author id="{00F282F2-BFCB-72A2-18D1-2244B64C15AA}" name="Britt Foket" initials="BF" userId="S::britt.foket@ugent.be::1f493df6-8dff-4e7d-a50f-39166f3bcc56"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8ECF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5FF283-B8BF-08E8-0354-B2C67696818A}" v="33" dt="2025-12-14T09:41:29.066"/>
    <p1510:client id="{1779D5F4-0A39-C172-68F1-466D24A4D5FA}" v="8" dt="2025-12-14T10:07:05.311"/>
    <p1510:client id="{1DAA4B1C-14D1-DB18-5EEB-659B38721CD6}" v="21" dt="2025-12-14T14:03:34.906"/>
    <p1510:client id="{31486914-EB99-5B65-F83E-16FD5FC33F48}" v="14" dt="2025-12-14T09:24:47.624"/>
    <p1510:client id="{32C0A67D-6872-ADC4-B432-58512BBD27C5}" v="140" dt="2025-12-14T16:52:47.075"/>
    <p1510:client id="{41220180-9402-F0F4-6E5F-E57E3B63AC9C}" v="2" dt="2025-12-15T07:17:29.637"/>
    <p1510:client id="{428041E6-31A1-70CF-100E-0787EB9B4A25}" v="104" dt="2025-12-14T16:09:25.428"/>
    <p1510:client id="{49A7FC3B-8009-9948-1D0B-235171C8CF09}" v="14" dt="2025-12-14T10:11:33.517"/>
    <p1510:client id="{4ADFC423-09D7-BFA3-4D4E-3802F828EA79}" v="2" dt="2025-12-14T10:28:34.057"/>
    <p1510:client id="{68EBD871-E51D-241F-861D-4744CE2D56B2}" v="16" dt="2025-12-14T20:50:11.155"/>
    <p1510:client id="{8A4056F7-579A-76BD-B30B-153DD2150C9C}" v="4" dt="2025-12-14T16:52:41.409"/>
    <p1510:client id="{93E84574-0365-2389-1ABF-F995EA5E3D96}" v="46" dt="2025-12-14T20:40:59.666"/>
    <p1510:client id="{9D0F42AF-CA4A-4A08-B9D6-DA80E8D6213F}" v="47" dt="2025-12-15T08:01:49.706"/>
    <p1510:client id="{C3988EA5-0FF1-15F0-D8B8-C0889A8E3AB4}" v="103" dt="2025-12-14T09:37:06.922"/>
    <p1510:client id="{CBD61FCF-4FAC-3829-0EE0-C78A473D007D}" v="52" dt="2025-12-14T20:39:51.320"/>
    <p1510:client id="{F690ABBE-860F-CF15-D98B-D6A9E18B9C9F}" v="14" dt="2025-12-15T08:19:56.902"/>
  </p1510:revLst>
</p1510:revInfo>
</file>

<file path=ppt/tableStyles.xml><?xml version="1.0" encoding="utf-8"?>
<a:tblStyleLst xmlns:a="http://schemas.openxmlformats.org/drawingml/2006/main" def="{B5050E03-DC71-4C98-ACD0-2037D856318F}">
  <a:tblStyle styleId="{B5050E03-DC71-4C98-ACD0-2037D856318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pos="2880"/>
        <p:guide orient="horz" pos="162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font" Target="fonts/font1.fntdata"/><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4.fntdata"/><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3.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2.fntdata"/><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itt Foket" userId="S::britt.foket@ugent.be::1f493df6-8dff-4e7d-a50f-39166f3bcc56" providerId="AD" clId="Web-{49A7FC3B-8009-9948-1D0B-235171C8CF09}"/>
    <pc:docChg chg="mod addSld delSld modSld">
      <pc:chgData name="Britt Foket" userId="S::britt.foket@ugent.be::1f493df6-8dff-4e7d-a50f-39166f3bcc56" providerId="AD" clId="Web-{49A7FC3B-8009-9948-1D0B-235171C8CF09}" dt="2025-12-14T10:11:33.517" v="9"/>
      <pc:docMkLst>
        <pc:docMk/>
      </pc:docMkLst>
      <pc:sldChg chg="modSp">
        <pc:chgData name="Britt Foket" userId="S::britt.foket@ugent.be::1f493df6-8dff-4e7d-a50f-39166f3bcc56" providerId="AD" clId="Web-{49A7FC3B-8009-9948-1D0B-235171C8CF09}" dt="2025-12-14T10:11:00.829" v="1" actId="20577"/>
        <pc:sldMkLst>
          <pc:docMk/>
          <pc:sldMk cId="0" sldId="280"/>
        </pc:sldMkLst>
        <pc:spChg chg="mod">
          <ac:chgData name="Britt Foket" userId="S::britt.foket@ugent.be::1f493df6-8dff-4e7d-a50f-39166f3bcc56" providerId="AD" clId="Web-{49A7FC3B-8009-9948-1D0B-235171C8CF09}" dt="2025-12-14T10:11:00.829" v="1" actId="20577"/>
          <ac:spMkLst>
            <pc:docMk/>
            <pc:sldMk cId="0" sldId="280"/>
            <ac:spMk id="623" creationId="{00000000-0000-0000-0000-000000000000}"/>
          </ac:spMkLst>
        </pc:spChg>
      </pc:sldChg>
      <pc:sldChg chg="modSp new del">
        <pc:chgData name="Britt Foket" userId="S::britt.foket@ugent.be::1f493df6-8dff-4e7d-a50f-39166f3bcc56" providerId="AD" clId="Web-{49A7FC3B-8009-9948-1D0B-235171C8CF09}" dt="2025-12-14T10:11:28.501" v="8"/>
        <pc:sldMkLst>
          <pc:docMk/>
          <pc:sldMk cId="528835083" sldId="288"/>
        </pc:sldMkLst>
        <pc:spChg chg="mod">
          <ac:chgData name="Britt Foket" userId="S::britt.foket@ugent.be::1f493df6-8dff-4e7d-a50f-39166f3bcc56" providerId="AD" clId="Web-{49A7FC3B-8009-9948-1D0B-235171C8CF09}" dt="2025-12-14T10:11:25.486" v="7" actId="20577"/>
          <ac:spMkLst>
            <pc:docMk/>
            <pc:sldMk cId="528835083" sldId="288"/>
            <ac:spMk id="4" creationId="{8B962201-74B9-30EA-8687-BD3706A536D3}"/>
          </ac:spMkLst>
        </pc:spChg>
      </pc:sldChg>
      <pc:sldChg chg="add replId">
        <pc:chgData name="Britt Foket" userId="S::britt.foket@ugent.be::1f493df6-8dff-4e7d-a50f-39166f3bcc56" providerId="AD" clId="Web-{49A7FC3B-8009-9948-1D0B-235171C8CF09}" dt="2025-12-14T10:11:33.517" v="9"/>
        <pc:sldMkLst>
          <pc:docMk/>
          <pc:sldMk cId="4085030540" sldId="288"/>
        </pc:sldMkLst>
      </pc:sldChg>
    </pc:docChg>
  </pc:docChgLst>
  <pc:docChgLst>
    <pc:chgData name="Anouk Sempels" userId="S::anouk.sempels@ugent.be::79f84615-adc5-4bfb-8503-76c233cbd825" providerId="AD" clId="Web-{4ADFC423-09D7-BFA3-4D4E-3802F828EA79}"/>
    <pc:docChg chg="modSld">
      <pc:chgData name="Anouk Sempels" userId="S::anouk.sempels@ugent.be::79f84615-adc5-4bfb-8503-76c233cbd825" providerId="AD" clId="Web-{4ADFC423-09D7-BFA3-4D4E-3802F828EA79}" dt="2025-12-14T10:28:34.057" v="1"/>
      <pc:docMkLst>
        <pc:docMk/>
      </pc:docMkLst>
      <pc:sldChg chg="modSp">
        <pc:chgData name="Anouk Sempels" userId="S::anouk.sempels@ugent.be::79f84615-adc5-4bfb-8503-76c233cbd825" providerId="AD" clId="Web-{4ADFC423-09D7-BFA3-4D4E-3802F828EA79}" dt="2025-12-14T10:28:34.057" v="1"/>
        <pc:sldMkLst>
          <pc:docMk/>
          <pc:sldMk cId="0" sldId="267"/>
        </pc:sldMkLst>
        <pc:graphicFrameChg chg="mod modGraphic">
          <ac:chgData name="Anouk Sempels" userId="S::anouk.sempels@ugent.be::79f84615-adc5-4bfb-8503-76c233cbd825" providerId="AD" clId="Web-{4ADFC423-09D7-BFA3-4D4E-3802F828EA79}" dt="2025-12-14T10:28:34.057" v="1"/>
          <ac:graphicFrameMkLst>
            <pc:docMk/>
            <pc:sldMk cId="0" sldId="267"/>
            <ac:graphicFrameMk id="487" creationId="{00000000-0000-0000-0000-000000000000}"/>
          </ac:graphicFrameMkLst>
        </pc:graphicFrameChg>
      </pc:sldChg>
    </pc:docChg>
  </pc:docChgLst>
  <pc:docChgLst>
    <pc:chgData name="Britt Foket" userId="1f493df6-8dff-4e7d-a50f-39166f3bcc56" providerId="ADAL" clId="{46784C74-3A6B-4FE4-8428-FC9EE0C560D9}"/>
    <pc:docChg chg="custSel delSld modSld">
      <pc:chgData name="Britt Foket" userId="1f493df6-8dff-4e7d-a50f-39166f3bcc56" providerId="ADAL" clId="{46784C74-3A6B-4FE4-8428-FC9EE0C560D9}" dt="2025-12-15T08:01:49.706" v="44" actId="2711"/>
      <pc:docMkLst>
        <pc:docMk/>
      </pc:docMkLst>
      <pc:sldChg chg="modSp mod">
        <pc:chgData name="Britt Foket" userId="1f493df6-8dff-4e7d-a50f-39166f3bcc56" providerId="ADAL" clId="{46784C74-3A6B-4FE4-8428-FC9EE0C560D9}" dt="2025-12-15T08:01:35.557" v="41" actId="2711"/>
        <pc:sldMkLst>
          <pc:docMk/>
          <pc:sldMk cId="0" sldId="273"/>
        </pc:sldMkLst>
        <pc:spChg chg="mod">
          <ac:chgData name="Britt Foket" userId="1f493df6-8dff-4e7d-a50f-39166f3bcc56" providerId="ADAL" clId="{46784C74-3A6B-4FE4-8428-FC9EE0C560D9}" dt="2025-12-15T08:01:35.557" v="41" actId="2711"/>
          <ac:spMkLst>
            <pc:docMk/>
            <pc:sldMk cId="0" sldId="273"/>
            <ac:spMk id="3" creationId="{7F68128F-F1D2-1A6B-9E1A-C5F131139550}"/>
          </ac:spMkLst>
        </pc:spChg>
      </pc:sldChg>
      <pc:sldChg chg="modSp mod">
        <pc:chgData name="Britt Foket" userId="1f493df6-8dff-4e7d-a50f-39166f3bcc56" providerId="ADAL" clId="{46784C74-3A6B-4FE4-8428-FC9EE0C560D9}" dt="2025-12-15T08:01:40.892" v="42" actId="2711"/>
        <pc:sldMkLst>
          <pc:docMk/>
          <pc:sldMk cId="0" sldId="274"/>
        </pc:sldMkLst>
        <pc:spChg chg="mod">
          <ac:chgData name="Britt Foket" userId="1f493df6-8dff-4e7d-a50f-39166f3bcc56" providerId="ADAL" clId="{46784C74-3A6B-4FE4-8428-FC9EE0C560D9}" dt="2025-12-15T08:01:40.892" v="42" actId="2711"/>
          <ac:spMkLst>
            <pc:docMk/>
            <pc:sldMk cId="0" sldId="274"/>
            <ac:spMk id="3" creationId="{64309A8F-26A2-00A4-268A-C78C455C1412}"/>
          </ac:spMkLst>
        </pc:spChg>
      </pc:sldChg>
      <pc:sldChg chg="modSp mod">
        <pc:chgData name="Britt Foket" userId="1f493df6-8dff-4e7d-a50f-39166f3bcc56" providerId="ADAL" clId="{46784C74-3A6B-4FE4-8428-FC9EE0C560D9}" dt="2025-12-15T08:01:44.759" v="43" actId="2711"/>
        <pc:sldMkLst>
          <pc:docMk/>
          <pc:sldMk cId="0" sldId="275"/>
        </pc:sldMkLst>
        <pc:spChg chg="mod">
          <ac:chgData name="Britt Foket" userId="1f493df6-8dff-4e7d-a50f-39166f3bcc56" providerId="ADAL" clId="{46784C74-3A6B-4FE4-8428-FC9EE0C560D9}" dt="2025-12-15T08:01:44.759" v="43" actId="2711"/>
          <ac:spMkLst>
            <pc:docMk/>
            <pc:sldMk cId="0" sldId="275"/>
            <ac:spMk id="2" creationId="{F1D1A02D-8993-27B1-4C55-1E130754BF39}"/>
          </ac:spMkLst>
        </pc:spChg>
      </pc:sldChg>
      <pc:sldChg chg="modSp mod">
        <pc:chgData name="Britt Foket" userId="1f493df6-8dff-4e7d-a50f-39166f3bcc56" providerId="ADAL" clId="{46784C74-3A6B-4FE4-8428-FC9EE0C560D9}" dt="2025-12-15T08:01:49.706" v="44" actId="2711"/>
        <pc:sldMkLst>
          <pc:docMk/>
          <pc:sldMk cId="0" sldId="276"/>
        </pc:sldMkLst>
        <pc:spChg chg="mod">
          <ac:chgData name="Britt Foket" userId="1f493df6-8dff-4e7d-a50f-39166f3bcc56" providerId="ADAL" clId="{46784C74-3A6B-4FE4-8428-FC9EE0C560D9}" dt="2025-12-15T08:01:49.706" v="44" actId="2711"/>
          <ac:spMkLst>
            <pc:docMk/>
            <pc:sldMk cId="0" sldId="276"/>
            <ac:spMk id="3" creationId="{78DD9ED0-6842-5C50-AA10-8BA3B1159590}"/>
          </ac:spMkLst>
        </pc:spChg>
      </pc:sldChg>
      <pc:sldChg chg="modSp mod modCm modNotesTx">
        <pc:chgData name="Britt Foket" userId="1f493df6-8dff-4e7d-a50f-39166f3bcc56" providerId="ADAL" clId="{46784C74-3A6B-4FE4-8428-FC9EE0C560D9}" dt="2025-12-14T10:18:33.822" v="40" actId="20577"/>
        <pc:sldMkLst>
          <pc:docMk/>
          <pc:sldMk cId="0" sldId="280"/>
        </pc:sldMkLst>
        <pc:spChg chg="mod">
          <ac:chgData name="Britt Foket" userId="1f493df6-8dff-4e7d-a50f-39166f3bcc56" providerId="ADAL" clId="{46784C74-3A6B-4FE4-8428-FC9EE0C560D9}" dt="2025-12-14T10:16:12.453" v="22" actId="113"/>
          <ac:spMkLst>
            <pc:docMk/>
            <pc:sldMk cId="0" sldId="280"/>
            <ac:spMk id="623" creationId="{00000000-0000-0000-0000-000000000000}"/>
          </ac:spMkLst>
        </pc:spChg>
        <pc:extLst>
          <p:ext xmlns:p="http://schemas.openxmlformats.org/presentationml/2006/main" uri="{D6D511B9-2390-475A-947B-AFAB55BFBCF1}">
            <pc226:cmChg xmlns:pc226="http://schemas.microsoft.com/office/powerpoint/2022/06/main/command" chg="mod">
              <pc226:chgData name="Britt Foket" userId="1f493df6-8dff-4e7d-a50f-39166f3bcc56" providerId="ADAL" clId="{46784C74-3A6B-4FE4-8428-FC9EE0C560D9}" dt="2025-12-14T10:14:30.488" v="19" actId="20577"/>
              <pc2:cmMkLst xmlns:pc2="http://schemas.microsoft.com/office/powerpoint/2019/9/main/command">
                <pc:docMk/>
                <pc:sldMk cId="0" sldId="280"/>
                <pc2:cmMk id="{6B1CF301-C00F-40CF-B813-12777E2FCDB9}"/>
              </pc2:cmMkLst>
            </pc226:cmChg>
            <pc226:cmChg xmlns:pc226="http://schemas.microsoft.com/office/powerpoint/2022/06/main/command" chg="mod">
              <pc226:chgData name="Britt Foket" userId="1f493df6-8dff-4e7d-a50f-39166f3bcc56" providerId="ADAL" clId="{46784C74-3A6B-4FE4-8428-FC9EE0C560D9}" dt="2025-12-14T10:14:30.488" v="19" actId="20577"/>
              <pc2:cmMkLst xmlns:pc2="http://schemas.microsoft.com/office/powerpoint/2019/9/main/command">
                <pc:docMk/>
                <pc:sldMk cId="0" sldId="280"/>
                <pc2:cmMk id="{FA5E430E-852A-4EB8-AC09-6A21F6E5BDC7}"/>
              </pc2:cmMkLst>
            </pc226:cmChg>
          </p:ext>
        </pc:extLst>
      </pc:sldChg>
      <pc:sldChg chg="modSp del mod">
        <pc:chgData name="Britt Foket" userId="1f493df6-8dff-4e7d-a50f-39166f3bcc56" providerId="ADAL" clId="{46784C74-3A6B-4FE4-8428-FC9EE0C560D9}" dt="2025-12-14T10:12:31.495" v="2" actId="47"/>
        <pc:sldMkLst>
          <pc:docMk/>
          <pc:sldMk cId="4085030540" sldId="288"/>
        </pc:sldMkLst>
        <pc:spChg chg="mod">
          <ac:chgData name="Britt Foket" userId="1f493df6-8dff-4e7d-a50f-39166f3bcc56" providerId="ADAL" clId="{46784C74-3A6B-4FE4-8428-FC9EE0C560D9}" dt="2025-12-14T10:12:27.423" v="1" actId="20577"/>
          <ac:spMkLst>
            <pc:docMk/>
            <pc:sldMk cId="4085030540" sldId="288"/>
            <ac:spMk id="623" creationId="{498C205B-4F3B-304B-159A-BF81664F532F}"/>
          </ac:spMkLst>
        </pc:spChg>
      </pc:sldChg>
    </pc:docChg>
  </pc:docChgLst>
  <pc:docChgLst>
    <pc:chgData name="Anouk Sempels" userId="S::anouk.sempels@ugent.be::79f84615-adc5-4bfb-8503-76c233cbd825" providerId="AD" clId="Web-{31486914-EB99-5B65-F83E-16FD5FC33F48}"/>
    <pc:docChg chg="modSld">
      <pc:chgData name="Anouk Sempels" userId="S::anouk.sempels@ugent.be::79f84615-adc5-4bfb-8503-76c233cbd825" providerId="AD" clId="Web-{31486914-EB99-5B65-F83E-16FD5FC33F48}" dt="2025-12-14T09:24:43.171" v="21"/>
      <pc:docMkLst>
        <pc:docMk/>
      </pc:docMkLst>
      <pc:sldChg chg="modSp modCm">
        <pc:chgData name="Anouk Sempels" userId="S::anouk.sempels@ugent.be::79f84615-adc5-4bfb-8503-76c233cbd825" providerId="AD" clId="Web-{31486914-EB99-5B65-F83E-16FD5FC33F48}" dt="2025-12-14T09:24:43.171" v="21"/>
        <pc:sldMkLst>
          <pc:docMk/>
          <pc:sldMk cId="0" sldId="267"/>
        </pc:sldMkLst>
        <pc:graphicFrameChg chg="mod modGraphic">
          <ac:chgData name="Anouk Sempels" userId="S::anouk.sempels@ugent.be::79f84615-adc5-4bfb-8503-76c233cbd825" providerId="AD" clId="Web-{31486914-EB99-5B65-F83E-16FD5FC33F48}" dt="2025-12-14T09:24:43.171" v="21"/>
          <ac:graphicFrameMkLst>
            <pc:docMk/>
            <pc:sldMk cId="0" sldId="267"/>
            <ac:graphicFrameMk id="487" creationId="{00000000-0000-0000-0000-000000000000}"/>
          </ac:graphicFrameMkLst>
        </pc:graphicFrameChg>
        <pc:extLst>
          <p:ext xmlns:p="http://schemas.openxmlformats.org/presentationml/2006/main" uri="{D6D511B9-2390-475A-947B-AFAB55BFBCF1}">
            <pc226:cmChg xmlns:pc226="http://schemas.microsoft.com/office/powerpoint/2022/06/main/command" chg="mod">
              <pc226:chgData name="Anouk Sempels" userId="S::anouk.sempels@ugent.be::79f84615-adc5-4bfb-8503-76c233cbd825" providerId="AD" clId="Web-{31486914-EB99-5B65-F83E-16FD5FC33F48}" dt="2025-12-14T09:24:43.155" v="20"/>
              <pc2:cmMkLst xmlns:pc2="http://schemas.microsoft.com/office/powerpoint/2019/9/main/command">
                <pc:docMk/>
                <pc:sldMk cId="0" sldId="267"/>
                <pc2:cmMk id="{CA99ED4A-8A41-4457-A0A9-063F3A704D69}"/>
              </pc2:cmMkLst>
            </pc226:cmChg>
          </p:ext>
        </pc:extLst>
      </pc:sldChg>
    </pc:docChg>
  </pc:docChgLst>
  <pc:docChgLst>
    <pc:chgData name="Britt Foket" userId="S::britt.foket@ugent.be::1f493df6-8dff-4e7d-a50f-39166f3bcc56" providerId="AD" clId="Web-{BCB2B1F9-B363-FBB6-11C2-4585E6CCFBED}"/>
    <pc:docChg chg="modSld">
      <pc:chgData name="Britt Foket" userId="S::britt.foket@ugent.be::1f493df6-8dff-4e7d-a50f-39166f3bcc56" providerId="AD" clId="Web-{BCB2B1F9-B363-FBB6-11C2-4585E6CCFBED}" dt="2025-12-13T18:05:50.514" v="5" actId="20577"/>
      <pc:docMkLst>
        <pc:docMk/>
      </pc:docMkLst>
      <pc:sldChg chg="modSp modCm">
        <pc:chgData name="Britt Foket" userId="S::britt.foket@ugent.be::1f493df6-8dff-4e7d-a50f-39166f3bcc56" providerId="AD" clId="Web-{BCB2B1F9-B363-FBB6-11C2-4585E6CCFBED}" dt="2025-12-13T18:05:50.514" v="5" actId="20577"/>
        <pc:sldMkLst>
          <pc:docMk/>
          <pc:sldMk cId="0" sldId="281"/>
        </pc:sldMkLst>
        <pc:spChg chg="mod">
          <ac:chgData name="Britt Foket" userId="S::britt.foket@ugent.be::1f493df6-8dff-4e7d-a50f-39166f3bcc56" providerId="AD" clId="Web-{BCB2B1F9-B363-FBB6-11C2-4585E6CCFBED}" dt="2025-12-13T18:05:50.514" v="5" actId="20577"/>
          <ac:spMkLst>
            <pc:docMk/>
            <pc:sldMk cId="0" sldId="281"/>
            <ac:spMk id="629" creationId="{00000000-0000-0000-0000-000000000000}"/>
          </ac:spMkLst>
        </pc:spChg>
        <pc:extLst>
          <p:ext xmlns:p="http://schemas.openxmlformats.org/presentationml/2006/main" uri="{D6D511B9-2390-475A-947B-AFAB55BFBCF1}">
            <pc226:cmChg xmlns:pc226="http://schemas.microsoft.com/office/powerpoint/2022/06/main/command" chg="mod">
              <pc226:chgData name="Britt Foket" userId="S::britt.foket@ugent.be::1f493df6-8dff-4e7d-a50f-39166f3bcc56" providerId="AD" clId="Web-{BCB2B1F9-B363-FBB6-11C2-4585E6CCFBED}" dt="2025-12-13T18:04:29.774" v="4" actId="20577"/>
              <pc2:cmMkLst xmlns:pc2="http://schemas.microsoft.com/office/powerpoint/2019/9/main/command">
                <pc:docMk/>
                <pc:sldMk cId="0" sldId="281"/>
                <pc2:cmMk id="{89F5460B-4CF8-4C80-98EA-CDEBEB0FD647}"/>
              </pc2:cmMkLst>
            </pc226:cmChg>
            <pc226:cmChg xmlns:pc226="http://schemas.microsoft.com/office/powerpoint/2022/06/main/command" chg="mod">
              <pc226:chgData name="Britt Foket" userId="S::britt.foket@ugent.be::1f493df6-8dff-4e7d-a50f-39166f3bcc56" providerId="AD" clId="Web-{BCB2B1F9-B363-FBB6-11C2-4585E6CCFBED}" dt="2025-12-13T18:04:29.774" v="4" actId="20577"/>
              <pc2:cmMkLst xmlns:pc2="http://schemas.microsoft.com/office/powerpoint/2019/9/main/command">
                <pc:docMk/>
                <pc:sldMk cId="0" sldId="281"/>
                <pc2:cmMk id="{07CE5072-17EB-42AD-A254-2B5973AE5367}"/>
              </pc2:cmMkLst>
            </pc226:cmChg>
          </p:ext>
        </pc:extLst>
      </pc:sldChg>
    </pc:docChg>
  </pc:docChgLst>
  <pc:docChgLst>
    <pc:chgData name="Emma Devos" userId="S::emma.devos@ugent.be::45aa1b62-eee0-437b-9697-e28b9d0fa8a6" providerId="AD" clId="Web-{3FE93EC3-56E3-AD5D-1347-62663BE7C7C0}"/>
    <pc:docChg chg="mod addSld delSld">
      <pc:chgData name="Emma Devos" userId="S::emma.devos@ugent.be::45aa1b62-eee0-437b-9697-e28b9d0fa8a6" providerId="AD" clId="Web-{3FE93EC3-56E3-AD5D-1347-62663BE7C7C0}" dt="2025-12-13T15:28:42.745" v="2"/>
      <pc:docMkLst>
        <pc:docMk/>
      </pc:docMkLst>
      <pc:sldChg chg="add del">
        <pc:chgData name="Emma Devos" userId="S::emma.devos@ugent.be::45aa1b62-eee0-437b-9697-e28b9d0fa8a6" providerId="AD" clId="Web-{3FE93EC3-56E3-AD5D-1347-62663BE7C7C0}" dt="2025-12-13T15:28:42.745" v="2"/>
        <pc:sldMkLst>
          <pc:docMk/>
          <pc:sldMk cId="0" sldId="275"/>
        </pc:sldMkLst>
      </pc:sldChg>
    </pc:docChg>
  </pc:docChgLst>
  <pc:docChgLst>
    <pc:chgData name="Anouk Sempels" userId="S::anouk.sempels@ugent.be::79f84615-adc5-4bfb-8503-76c233cbd825" providerId="AD" clId="Web-{32C0A67D-6872-ADC4-B432-58512BBD27C5}"/>
    <pc:docChg chg="modSld">
      <pc:chgData name="Anouk Sempels" userId="S::anouk.sempels@ugent.be::79f84615-adc5-4bfb-8503-76c233cbd825" providerId="AD" clId="Web-{32C0A67D-6872-ADC4-B432-58512BBD27C5}" dt="2025-12-14T16:52:46.684" v="124" actId="20577"/>
      <pc:docMkLst>
        <pc:docMk/>
      </pc:docMkLst>
      <pc:sldChg chg="modSp">
        <pc:chgData name="Anouk Sempels" userId="S::anouk.sempels@ugent.be::79f84615-adc5-4bfb-8503-76c233cbd825" providerId="AD" clId="Web-{32C0A67D-6872-ADC4-B432-58512BBD27C5}" dt="2025-12-14T16:43:53.818" v="119"/>
        <pc:sldMkLst>
          <pc:docMk/>
          <pc:sldMk cId="0" sldId="268"/>
        </pc:sldMkLst>
        <pc:graphicFrameChg chg="mod modGraphic">
          <ac:chgData name="Anouk Sempels" userId="S::anouk.sempels@ugent.be::79f84615-adc5-4bfb-8503-76c233cbd825" providerId="AD" clId="Web-{32C0A67D-6872-ADC4-B432-58512BBD27C5}" dt="2025-12-14T16:43:53.818" v="119"/>
          <ac:graphicFrameMkLst>
            <pc:docMk/>
            <pc:sldMk cId="0" sldId="268"/>
            <ac:graphicFrameMk id="493" creationId="{00000000-0000-0000-0000-000000000000}"/>
          </ac:graphicFrameMkLst>
        </pc:graphicFrameChg>
      </pc:sldChg>
      <pc:sldChg chg="modSp">
        <pc:chgData name="Anouk Sempels" userId="S::anouk.sempels@ugent.be::79f84615-adc5-4bfb-8503-76c233cbd825" providerId="AD" clId="Web-{32C0A67D-6872-ADC4-B432-58512BBD27C5}" dt="2025-12-14T16:11:09.137" v="113"/>
        <pc:sldMkLst>
          <pc:docMk/>
          <pc:sldMk cId="0" sldId="269"/>
        </pc:sldMkLst>
        <pc:graphicFrameChg chg="mod modGraphic">
          <ac:chgData name="Anouk Sempels" userId="S::anouk.sempels@ugent.be::79f84615-adc5-4bfb-8503-76c233cbd825" providerId="AD" clId="Web-{32C0A67D-6872-ADC4-B432-58512BBD27C5}" dt="2025-12-14T16:11:09.137" v="113"/>
          <ac:graphicFrameMkLst>
            <pc:docMk/>
            <pc:sldMk cId="0" sldId="269"/>
            <ac:graphicFrameMk id="499" creationId="{00000000-0000-0000-0000-000000000000}"/>
          </ac:graphicFrameMkLst>
        </pc:graphicFrameChg>
      </pc:sldChg>
      <pc:sldChg chg="modSp">
        <pc:chgData name="Anouk Sempels" userId="S::anouk.sempels@ugent.be::79f84615-adc5-4bfb-8503-76c233cbd825" providerId="AD" clId="Web-{32C0A67D-6872-ADC4-B432-58512BBD27C5}" dt="2025-12-14T16:10:52.778" v="111"/>
        <pc:sldMkLst>
          <pc:docMk/>
          <pc:sldMk cId="0" sldId="270"/>
        </pc:sldMkLst>
        <pc:graphicFrameChg chg="mod modGraphic">
          <ac:chgData name="Anouk Sempels" userId="S::anouk.sempels@ugent.be::79f84615-adc5-4bfb-8503-76c233cbd825" providerId="AD" clId="Web-{32C0A67D-6872-ADC4-B432-58512BBD27C5}" dt="2025-12-14T16:10:52.778" v="111"/>
          <ac:graphicFrameMkLst>
            <pc:docMk/>
            <pc:sldMk cId="0" sldId="270"/>
            <ac:graphicFrameMk id="505" creationId="{00000000-0000-0000-0000-000000000000}"/>
          </ac:graphicFrameMkLst>
        </pc:graphicFrameChg>
      </pc:sldChg>
      <pc:sldChg chg="modSp">
        <pc:chgData name="Anouk Sempels" userId="S::anouk.sempels@ugent.be::79f84615-adc5-4bfb-8503-76c233cbd825" providerId="AD" clId="Web-{32C0A67D-6872-ADC4-B432-58512BBD27C5}" dt="2025-12-14T16:52:46.684" v="124" actId="20577"/>
        <pc:sldMkLst>
          <pc:docMk/>
          <pc:sldMk cId="4108035473" sldId="288"/>
        </pc:sldMkLst>
        <pc:spChg chg="mod">
          <ac:chgData name="Anouk Sempels" userId="S::anouk.sempels@ugent.be::79f84615-adc5-4bfb-8503-76c233cbd825" providerId="AD" clId="Web-{32C0A67D-6872-ADC4-B432-58512BBD27C5}" dt="2025-12-14T16:52:46.684" v="124" actId="20577"/>
          <ac:spMkLst>
            <pc:docMk/>
            <pc:sldMk cId="4108035473" sldId="288"/>
            <ac:spMk id="2" creationId="{68DEDACF-EF63-50CC-9F83-B5D88995C00E}"/>
          </ac:spMkLst>
        </pc:spChg>
      </pc:sldChg>
    </pc:docChg>
  </pc:docChgLst>
  <pc:docChgLst>
    <pc:chgData name="Jo Scheepers" userId="S::jo.scheepers@ugent.be::a9514768-5928-4050-ba6c-79b72c7a2edf" providerId="AD" clId="Web-{105FF283-B8BF-08E8-0354-B2C67696818A}"/>
    <pc:docChg chg="modSld">
      <pc:chgData name="Jo Scheepers" userId="S::jo.scheepers@ugent.be::a9514768-5928-4050-ba6c-79b72c7a2edf" providerId="AD" clId="Web-{105FF283-B8BF-08E8-0354-B2C67696818A}" dt="2025-12-14T09:41:19.941" v="21"/>
      <pc:docMkLst>
        <pc:docMk/>
      </pc:docMkLst>
      <pc:sldChg chg="modSp">
        <pc:chgData name="Jo Scheepers" userId="S::jo.scheepers@ugent.be::a9514768-5928-4050-ba6c-79b72c7a2edf" providerId="AD" clId="Web-{105FF283-B8BF-08E8-0354-B2C67696818A}" dt="2025-12-14T09:40:13.807" v="17"/>
        <pc:sldMkLst>
          <pc:docMk/>
          <pc:sldMk cId="0" sldId="261"/>
        </pc:sldMkLst>
        <pc:graphicFrameChg chg="mod modGraphic">
          <ac:chgData name="Jo Scheepers" userId="S::jo.scheepers@ugent.be::a9514768-5928-4050-ba6c-79b72c7a2edf" providerId="AD" clId="Web-{105FF283-B8BF-08E8-0354-B2C67696818A}" dt="2025-12-14T09:40:13.807" v="17"/>
          <ac:graphicFrameMkLst>
            <pc:docMk/>
            <pc:sldMk cId="0" sldId="261"/>
            <ac:graphicFrameMk id="3" creationId="{59A0E559-B9DE-8165-6139-9F99383047A5}"/>
          </ac:graphicFrameMkLst>
        </pc:graphicFrameChg>
      </pc:sldChg>
      <pc:sldChg chg="modSp">
        <pc:chgData name="Jo Scheepers" userId="S::jo.scheepers@ugent.be::a9514768-5928-4050-ba6c-79b72c7a2edf" providerId="AD" clId="Web-{105FF283-B8BF-08E8-0354-B2C67696818A}" dt="2025-12-14T09:41:02.971" v="19" actId="20577"/>
        <pc:sldMkLst>
          <pc:docMk/>
          <pc:sldMk cId="0" sldId="264"/>
        </pc:sldMkLst>
        <pc:spChg chg="mod">
          <ac:chgData name="Jo Scheepers" userId="S::jo.scheepers@ugent.be::a9514768-5928-4050-ba6c-79b72c7a2edf" providerId="AD" clId="Web-{105FF283-B8BF-08E8-0354-B2C67696818A}" dt="2025-12-14T09:41:02.971" v="19" actId="20577"/>
          <ac:spMkLst>
            <pc:docMk/>
            <pc:sldMk cId="0" sldId="264"/>
            <ac:spMk id="466" creationId="{00000000-0000-0000-0000-000000000000}"/>
          </ac:spMkLst>
        </pc:spChg>
      </pc:sldChg>
      <pc:sldChg chg="modSp">
        <pc:chgData name="Jo Scheepers" userId="S::jo.scheepers@ugent.be::a9514768-5928-4050-ba6c-79b72c7a2edf" providerId="AD" clId="Web-{105FF283-B8BF-08E8-0354-B2C67696818A}" dt="2025-12-14T09:41:19.941" v="21"/>
        <pc:sldMkLst>
          <pc:docMk/>
          <pc:sldMk cId="0" sldId="266"/>
        </pc:sldMkLst>
        <pc:graphicFrameChg chg="mod modGraphic">
          <ac:chgData name="Jo Scheepers" userId="S::jo.scheepers@ugent.be::a9514768-5928-4050-ba6c-79b72c7a2edf" providerId="AD" clId="Web-{105FF283-B8BF-08E8-0354-B2C67696818A}" dt="2025-12-14T09:41:19.941" v="21"/>
          <ac:graphicFrameMkLst>
            <pc:docMk/>
            <pc:sldMk cId="0" sldId="266"/>
            <ac:graphicFrameMk id="481" creationId="{00000000-0000-0000-0000-000000000000}"/>
          </ac:graphicFrameMkLst>
        </pc:graphicFrameChg>
      </pc:sldChg>
    </pc:docChg>
  </pc:docChgLst>
  <pc:docChgLst>
    <pc:chgData name="Anouk Sempels" userId="S::anouk.sempels@ugent.be::79f84615-adc5-4bfb-8503-76c233cbd825" providerId="AD" clId="Web-{428041E6-31A1-70CF-100E-0787EB9B4A25}"/>
    <pc:docChg chg="modSld">
      <pc:chgData name="Anouk Sempels" userId="S::anouk.sempels@ugent.be::79f84615-adc5-4bfb-8503-76c233cbd825" providerId="AD" clId="Web-{428041E6-31A1-70CF-100E-0787EB9B4A25}" dt="2025-12-14T16:09:25.428" v="96"/>
      <pc:docMkLst>
        <pc:docMk/>
      </pc:docMkLst>
      <pc:sldChg chg="modSp">
        <pc:chgData name="Anouk Sempels" userId="S::anouk.sempels@ugent.be::79f84615-adc5-4bfb-8503-76c233cbd825" providerId="AD" clId="Web-{428041E6-31A1-70CF-100E-0787EB9B4A25}" dt="2025-12-14T16:07:22.001" v="7"/>
        <pc:sldMkLst>
          <pc:docMk/>
          <pc:sldMk cId="0" sldId="268"/>
        </pc:sldMkLst>
        <pc:graphicFrameChg chg="mod modGraphic">
          <ac:chgData name="Anouk Sempels" userId="S::anouk.sempels@ugent.be::79f84615-adc5-4bfb-8503-76c233cbd825" providerId="AD" clId="Web-{428041E6-31A1-70CF-100E-0787EB9B4A25}" dt="2025-12-14T16:07:22.001" v="7"/>
          <ac:graphicFrameMkLst>
            <pc:docMk/>
            <pc:sldMk cId="0" sldId="268"/>
            <ac:graphicFrameMk id="493" creationId="{00000000-0000-0000-0000-000000000000}"/>
          </ac:graphicFrameMkLst>
        </pc:graphicFrameChg>
      </pc:sldChg>
      <pc:sldChg chg="modSp">
        <pc:chgData name="Anouk Sempels" userId="S::anouk.sempels@ugent.be::79f84615-adc5-4bfb-8503-76c233cbd825" providerId="AD" clId="Web-{428041E6-31A1-70CF-100E-0787EB9B4A25}" dt="2025-12-14T16:09:25.428" v="96"/>
        <pc:sldMkLst>
          <pc:docMk/>
          <pc:sldMk cId="0" sldId="270"/>
        </pc:sldMkLst>
        <pc:graphicFrameChg chg="mod modGraphic">
          <ac:chgData name="Anouk Sempels" userId="S::anouk.sempels@ugent.be::79f84615-adc5-4bfb-8503-76c233cbd825" providerId="AD" clId="Web-{428041E6-31A1-70CF-100E-0787EB9B4A25}" dt="2025-12-14T16:09:25.428" v="96"/>
          <ac:graphicFrameMkLst>
            <pc:docMk/>
            <pc:sldMk cId="0" sldId="270"/>
            <ac:graphicFrameMk id="505" creationId="{00000000-0000-0000-0000-000000000000}"/>
          </ac:graphicFrameMkLst>
        </pc:graphicFrameChg>
      </pc:sldChg>
    </pc:docChg>
  </pc:docChgLst>
  <pc:docChgLst>
    <pc:chgData name="Britt Foket" userId="S::britt.foket@ugent.be::1f493df6-8dff-4e7d-a50f-39166f3bcc56" providerId="AD" clId="Web-{1779D5F4-0A39-C172-68F1-466D24A4D5FA}"/>
    <pc:docChg chg="modSld">
      <pc:chgData name="Britt Foket" userId="S::britt.foket@ugent.be::1f493df6-8dff-4e7d-a50f-39166f3bcc56" providerId="AD" clId="Web-{1779D5F4-0A39-C172-68F1-466D24A4D5FA}" dt="2025-12-14T10:07:05.311" v="38" actId="20577"/>
      <pc:docMkLst>
        <pc:docMk/>
      </pc:docMkLst>
      <pc:sldChg chg="modSp modCm modNotes">
        <pc:chgData name="Britt Foket" userId="S::britt.foket@ugent.be::1f493df6-8dff-4e7d-a50f-39166f3bcc56" providerId="AD" clId="Web-{1779D5F4-0A39-C172-68F1-466D24A4D5FA}" dt="2025-12-14T10:07:05.311" v="38" actId="20577"/>
        <pc:sldMkLst>
          <pc:docMk/>
          <pc:sldMk cId="0" sldId="280"/>
        </pc:sldMkLst>
        <pc:spChg chg="mod">
          <ac:chgData name="Britt Foket" userId="S::britt.foket@ugent.be::1f493df6-8dff-4e7d-a50f-39166f3bcc56" providerId="AD" clId="Web-{1779D5F4-0A39-C172-68F1-466D24A4D5FA}" dt="2025-12-14T10:07:05.311" v="38" actId="20577"/>
          <ac:spMkLst>
            <pc:docMk/>
            <pc:sldMk cId="0" sldId="280"/>
            <ac:spMk id="623" creationId="{00000000-0000-0000-0000-000000000000}"/>
          </ac:spMkLst>
        </pc:spChg>
        <pc:extLst>
          <p:ext xmlns:p="http://schemas.openxmlformats.org/presentationml/2006/main" uri="{D6D511B9-2390-475A-947B-AFAB55BFBCF1}">
            <pc226:cmChg xmlns:pc226="http://schemas.microsoft.com/office/powerpoint/2022/06/main/command" chg="mod">
              <pc226:chgData name="Britt Foket" userId="S::britt.foket@ugent.be::1f493df6-8dff-4e7d-a50f-39166f3bcc56" providerId="AD" clId="Web-{1779D5F4-0A39-C172-68F1-466D24A4D5FA}" dt="2025-12-14T10:06:26.074" v="34" actId="20577"/>
              <pc2:cmMkLst xmlns:pc2="http://schemas.microsoft.com/office/powerpoint/2019/9/main/command">
                <pc:docMk/>
                <pc:sldMk cId="0" sldId="280"/>
                <pc2:cmMk id="{6B1CF301-C00F-40CF-B813-12777E2FCDB9}"/>
              </pc2:cmMkLst>
            </pc226:cmChg>
            <pc226:cmChg xmlns:pc226="http://schemas.microsoft.com/office/powerpoint/2022/06/main/command" chg="mod">
              <pc226:chgData name="Britt Foket" userId="S::britt.foket@ugent.be::1f493df6-8dff-4e7d-a50f-39166f3bcc56" providerId="AD" clId="Web-{1779D5F4-0A39-C172-68F1-466D24A4D5FA}" dt="2025-12-14T10:06:26.074" v="34" actId="20577"/>
              <pc2:cmMkLst xmlns:pc2="http://schemas.microsoft.com/office/powerpoint/2019/9/main/command">
                <pc:docMk/>
                <pc:sldMk cId="0" sldId="280"/>
                <pc2:cmMk id="{FA5E430E-852A-4EB8-AC09-6A21F6E5BDC7}"/>
              </pc2:cmMkLst>
            </pc226:cmChg>
          </p:ext>
        </pc:extLst>
      </pc:sldChg>
      <pc:sldChg chg="modSp modCm">
        <pc:chgData name="Britt Foket" userId="S::britt.foket@ugent.be::1f493df6-8dff-4e7d-a50f-39166f3bcc56" providerId="AD" clId="Web-{1779D5F4-0A39-C172-68F1-466D24A4D5FA}" dt="2025-12-14T10:05:40.821" v="28" actId="20577"/>
        <pc:sldMkLst>
          <pc:docMk/>
          <pc:sldMk cId="0" sldId="281"/>
        </pc:sldMkLst>
        <pc:spChg chg="mod">
          <ac:chgData name="Britt Foket" userId="S::britt.foket@ugent.be::1f493df6-8dff-4e7d-a50f-39166f3bcc56" providerId="AD" clId="Web-{1779D5F4-0A39-C172-68F1-466D24A4D5FA}" dt="2025-12-14T10:05:40.821" v="28" actId="20577"/>
          <ac:spMkLst>
            <pc:docMk/>
            <pc:sldMk cId="0" sldId="281"/>
            <ac:spMk id="629" creationId="{00000000-0000-0000-0000-000000000000}"/>
          </ac:spMkLst>
        </pc:spChg>
        <pc:extLst>
          <p:ext xmlns:p="http://schemas.openxmlformats.org/presentationml/2006/main" uri="{D6D511B9-2390-475A-947B-AFAB55BFBCF1}">
            <pc226:cmChg xmlns:pc226="http://schemas.microsoft.com/office/powerpoint/2022/06/main/command" chg="mod">
              <pc226:chgData name="Britt Foket" userId="S::britt.foket@ugent.be::1f493df6-8dff-4e7d-a50f-39166f3bcc56" providerId="AD" clId="Web-{1779D5F4-0A39-C172-68F1-466D24A4D5FA}" dt="2025-12-14T10:05:38.914" v="27" actId="20577"/>
              <pc2:cmMkLst xmlns:pc2="http://schemas.microsoft.com/office/powerpoint/2019/9/main/command">
                <pc:docMk/>
                <pc:sldMk cId="0" sldId="281"/>
                <pc2:cmMk id="{89F5460B-4CF8-4C80-98EA-CDEBEB0FD647}"/>
              </pc2:cmMkLst>
            </pc226:cmChg>
            <pc226:cmChg xmlns:pc226="http://schemas.microsoft.com/office/powerpoint/2022/06/main/command" chg="mod">
              <pc226:chgData name="Britt Foket" userId="S::britt.foket@ugent.be::1f493df6-8dff-4e7d-a50f-39166f3bcc56" providerId="AD" clId="Web-{1779D5F4-0A39-C172-68F1-466D24A4D5FA}" dt="2025-12-14T10:05:38.914" v="27" actId="20577"/>
              <pc2:cmMkLst xmlns:pc2="http://schemas.microsoft.com/office/powerpoint/2019/9/main/command">
                <pc:docMk/>
                <pc:sldMk cId="0" sldId="281"/>
                <pc2:cmMk id="{07CE5072-17EB-42AD-A254-2B5973AE5367}"/>
              </pc2:cmMkLst>
            </pc226:cmChg>
          </p:ext>
        </pc:extLst>
      </pc:sldChg>
    </pc:docChg>
  </pc:docChgLst>
  <pc:docChgLst>
    <pc:chgData name="Chakir Bentouhami" userId="S::chakir.bentouhami@ugent.be::dccbd5e5-f16e-4760-8563-5e7490da7993" providerId="AD" clId="Web-{CBD61FCF-4FAC-3829-0EE0-C78A473D007D}"/>
    <pc:docChg chg="delSld modSld">
      <pc:chgData name="Chakir Bentouhami" userId="S::chakir.bentouhami@ugent.be::dccbd5e5-f16e-4760-8563-5e7490da7993" providerId="AD" clId="Web-{CBD61FCF-4FAC-3829-0EE0-C78A473D007D}" dt="2025-12-14T20:39:51.320" v="41" actId="14100"/>
      <pc:docMkLst>
        <pc:docMk/>
      </pc:docMkLst>
      <pc:sldChg chg="addSp modSp">
        <pc:chgData name="Chakir Bentouhami" userId="S::chakir.bentouhami@ugent.be::dccbd5e5-f16e-4760-8563-5e7490da7993" providerId="AD" clId="Web-{CBD61FCF-4FAC-3829-0EE0-C78A473D007D}" dt="2025-12-14T20:38:45.990" v="37" actId="20577"/>
        <pc:sldMkLst>
          <pc:docMk/>
          <pc:sldMk cId="0" sldId="273"/>
        </pc:sldMkLst>
        <pc:spChg chg="add mod">
          <ac:chgData name="Chakir Bentouhami" userId="S::chakir.bentouhami@ugent.be::dccbd5e5-f16e-4760-8563-5e7490da7993" providerId="AD" clId="Web-{CBD61FCF-4FAC-3829-0EE0-C78A473D007D}" dt="2025-12-14T20:38:45.990" v="37" actId="20577"/>
          <ac:spMkLst>
            <pc:docMk/>
            <pc:sldMk cId="0" sldId="273"/>
            <ac:spMk id="3" creationId="{7F68128F-F1D2-1A6B-9E1A-C5F131139550}"/>
          </ac:spMkLst>
        </pc:spChg>
        <pc:picChg chg="mod">
          <ac:chgData name="Chakir Bentouhami" userId="S::chakir.bentouhami@ugent.be::dccbd5e5-f16e-4760-8563-5e7490da7993" providerId="AD" clId="Web-{CBD61FCF-4FAC-3829-0EE0-C78A473D007D}" dt="2025-12-14T20:38:41.224" v="35" actId="1076"/>
          <ac:picMkLst>
            <pc:docMk/>
            <pc:sldMk cId="0" sldId="273"/>
            <ac:picMk id="550" creationId="{00000000-0000-0000-0000-000000000000}"/>
          </ac:picMkLst>
        </pc:picChg>
      </pc:sldChg>
      <pc:sldChg chg="addSp modSp">
        <pc:chgData name="Chakir Bentouhami" userId="S::chakir.bentouhami@ugent.be::dccbd5e5-f16e-4760-8563-5e7490da7993" providerId="AD" clId="Web-{CBD61FCF-4FAC-3829-0EE0-C78A473D007D}" dt="2025-12-14T20:39:51.320" v="41" actId="14100"/>
        <pc:sldMkLst>
          <pc:docMk/>
          <pc:sldMk cId="0" sldId="274"/>
        </pc:sldMkLst>
        <pc:spChg chg="add mod">
          <ac:chgData name="Chakir Bentouhami" userId="S::chakir.bentouhami@ugent.be::dccbd5e5-f16e-4760-8563-5e7490da7993" providerId="AD" clId="Web-{CBD61FCF-4FAC-3829-0EE0-C78A473D007D}" dt="2025-12-14T20:38:37.943" v="34" actId="20577"/>
          <ac:spMkLst>
            <pc:docMk/>
            <pc:sldMk cId="0" sldId="274"/>
            <ac:spMk id="3" creationId="{64309A8F-26A2-00A4-268A-C78C455C1412}"/>
          </ac:spMkLst>
        </pc:spChg>
        <pc:picChg chg="mod">
          <ac:chgData name="Chakir Bentouhami" userId="S::chakir.bentouhami@ugent.be::dccbd5e5-f16e-4760-8563-5e7490da7993" providerId="AD" clId="Web-{CBD61FCF-4FAC-3829-0EE0-C78A473D007D}" dt="2025-12-14T20:39:51.320" v="41" actId="14100"/>
          <ac:picMkLst>
            <pc:docMk/>
            <pc:sldMk cId="0" sldId="274"/>
            <ac:picMk id="555" creationId="{00000000-0000-0000-0000-000000000000}"/>
          </ac:picMkLst>
        </pc:picChg>
      </pc:sldChg>
      <pc:sldChg chg="addSp modSp">
        <pc:chgData name="Chakir Bentouhami" userId="S::chakir.bentouhami@ugent.be::dccbd5e5-f16e-4760-8563-5e7490da7993" providerId="AD" clId="Web-{CBD61FCF-4FAC-3829-0EE0-C78A473D007D}" dt="2025-12-14T20:38:53.928" v="39" actId="14100"/>
        <pc:sldMkLst>
          <pc:docMk/>
          <pc:sldMk cId="0" sldId="275"/>
        </pc:sldMkLst>
        <pc:spChg chg="add mod">
          <ac:chgData name="Chakir Bentouhami" userId="S::chakir.bentouhami@ugent.be::dccbd5e5-f16e-4760-8563-5e7490da7993" providerId="AD" clId="Web-{CBD61FCF-4FAC-3829-0EE0-C78A473D007D}" dt="2025-12-14T20:38:09.567" v="28" actId="14100"/>
          <ac:spMkLst>
            <pc:docMk/>
            <pc:sldMk cId="0" sldId="275"/>
            <ac:spMk id="2" creationId="{F1D1A02D-8993-27B1-4C55-1E130754BF39}"/>
          </ac:spMkLst>
        </pc:spChg>
        <pc:picChg chg="mod">
          <ac:chgData name="Chakir Bentouhami" userId="S::chakir.bentouhami@ugent.be::dccbd5e5-f16e-4760-8563-5e7490da7993" providerId="AD" clId="Web-{CBD61FCF-4FAC-3829-0EE0-C78A473D007D}" dt="2025-12-14T20:38:53.928" v="39" actId="14100"/>
          <ac:picMkLst>
            <pc:docMk/>
            <pc:sldMk cId="0" sldId="275"/>
            <ac:picMk id="560" creationId="{00000000-0000-0000-0000-000000000000}"/>
          </ac:picMkLst>
        </pc:picChg>
      </pc:sldChg>
      <pc:sldChg chg="addSp modSp">
        <pc:chgData name="Chakir Bentouhami" userId="S::chakir.bentouhami@ugent.be::dccbd5e5-f16e-4760-8563-5e7490da7993" providerId="AD" clId="Web-{CBD61FCF-4FAC-3829-0EE0-C78A473D007D}" dt="2025-12-14T20:38:32.161" v="32"/>
        <pc:sldMkLst>
          <pc:docMk/>
          <pc:sldMk cId="0" sldId="276"/>
        </pc:sldMkLst>
        <pc:spChg chg="add">
          <ac:chgData name="Chakir Bentouhami" userId="S::chakir.bentouhami@ugent.be::dccbd5e5-f16e-4760-8563-5e7490da7993" providerId="AD" clId="Web-{CBD61FCF-4FAC-3829-0EE0-C78A473D007D}" dt="2025-12-14T20:38:32.161" v="32"/>
          <ac:spMkLst>
            <pc:docMk/>
            <pc:sldMk cId="0" sldId="276"/>
            <ac:spMk id="3" creationId="{78DD9ED0-6842-5C50-AA10-8BA3B1159590}"/>
          </ac:spMkLst>
        </pc:spChg>
        <pc:picChg chg="mod">
          <ac:chgData name="Chakir Bentouhami" userId="S::chakir.bentouhami@ugent.be::dccbd5e5-f16e-4760-8563-5e7490da7993" providerId="AD" clId="Web-{CBD61FCF-4FAC-3829-0EE0-C78A473D007D}" dt="2025-12-14T20:38:30.865" v="31" actId="14100"/>
          <ac:picMkLst>
            <pc:docMk/>
            <pc:sldMk cId="0" sldId="276"/>
            <ac:picMk id="565" creationId="{00000000-0000-0000-0000-000000000000}"/>
          </ac:picMkLst>
        </pc:picChg>
      </pc:sldChg>
      <pc:sldChg chg="del">
        <pc:chgData name="Chakir Bentouhami" userId="S::chakir.bentouhami@ugent.be::dccbd5e5-f16e-4760-8563-5e7490da7993" providerId="AD" clId="Web-{CBD61FCF-4FAC-3829-0EE0-C78A473D007D}" dt="2025-12-14T20:36:40.767" v="0"/>
        <pc:sldMkLst>
          <pc:docMk/>
          <pc:sldMk cId="0" sldId="278"/>
        </pc:sldMkLst>
      </pc:sldChg>
    </pc:docChg>
  </pc:docChgLst>
  <pc:docChgLst>
    <pc:chgData name="Chakir Bentouhami" userId="S::chakir.bentouhami@ugent.be::dccbd5e5-f16e-4760-8563-5e7490da7993" providerId="AD" clId="Web-{E24DA709-8BA2-F36A-686B-5B15A4F7D72E}"/>
    <pc:docChg chg="addSld modSld">
      <pc:chgData name="Chakir Bentouhami" userId="S::chakir.bentouhami@ugent.be::dccbd5e5-f16e-4760-8563-5e7490da7993" providerId="AD" clId="Web-{E24DA709-8BA2-F36A-686B-5B15A4F7D72E}" dt="2025-12-13T18:34:14.495" v="262" actId="20577"/>
      <pc:docMkLst>
        <pc:docMk/>
      </pc:docMkLst>
      <pc:sldChg chg="modSp add replId">
        <pc:chgData name="Chakir Bentouhami" userId="S::chakir.bentouhami@ugent.be::dccbd5e5-f16e-4760-8563-5e7490da7993" providerId="AD" clId="Web-{E24DA709-8BA2-F36A-686B-5B15A4F7D72E}" dt="2025-12-13T18:34:14.495" v="262" actId="20577"/>
        <pc:sldMkLst>
          <pc:docMk/>
          <pc:sldMk cId="2303738120" sldId="287"/>
        </pc:sldMkLst>
        <pc:spChg chg="mod">
          <ac:chgData name="Chakir Bentouhami" userId="S::chakir.bentouhami@ugent.be::dccbd5e5-f16e-4760-8563-5e7490da7993" providerId="AD" clId="Web-{E24DA709-8BA2-F36A-686B-5B15A4F7D72E}" dt="2025-12-13T18:34:14.495" v="262" actId="20577"/>
          <ac:spMkLst>
            <pc:docMk/>
            <pc:sldMk cId="2303738120" sldId="287"/>
            <ac:spMk id="590" creationId="{45993A81-4D14-2CC7-B3F8-15FC651F8852}"/>
          </ac:spMkLst>
        </pc:spChg>
      </pc:sldChg>
    </pc:docChg>
  </pc:docChgLst>
  <pc:docChgLst>
    <pc:chgData name="Anouk Sempels" userId="S::anouk.sempels@ugent.be::79f84615-adc5-4bfb-8503-76c233cbd825" providerId="AD" clId="Web-{93E84574-0365-2389-1ABF-F995EA5E3D96}"/>
    <pc:docChg chg="addSld delSld modSld">
      <pc:chgData name="Anouk Sempels" userId="S::anouk.sempels@ugent.be::79f84615-adc5-4bfb-8503-76c233cbd825" providerId="AD" clId="Web-{93E84574-0365-2389-1ABF-F995EA5E3D96}" dt="2025-12-14T20:40:59.666" v="46" actId="20577"/>
      <pc:docMkLst>
        <pc:docMk/>
      </pc:docMkLst>
      <pc:sldChg chg="del">
        <pc:chgData name="Anouk Sempels" userId="S::anouk.sempels@ugent.be::79f84615-adc5-4bfb-8503-76c233cbd825" providerId="AD" clId="Web-{93E84574-0365-2389-1ABF-F995EA5E3D96}" dt="2025-12-14T20:35:36.379" v="0"/>
        <pc:sldMkLst>
          <pc:docMk/>
          <pc:sldMk cId="0" sldId="266"/>
        </pc:sldMkLst>
      </pc:sldChg>
      <pc:sldChg chg="del">
        <pc:chgData name="Anouk Sempels" userId="S::anouk.sempels@ugent.be::79f84615-adc5-4bfb-8503-76c233cbd825" providerId="AD" clId="Web-{93E84574-0365-2389-1ABF-F995EA5E3D96}" dt="2025-12-14T20:35:37.864" v="1"/>
        <pc:sldMkLst>
          <pc:docMk/>
          <pc:sldMk cId="0" sldId="267"/>
        </pc:sldMkLst>
      </pc:sldChg>
      <pc:sldChg chg="del">
        <pc:chgData name="Anouk Sempels" userId="S::anouk.sempels@ugent.be::79f84615-adc5-4bfb-8503-76c233cbd825" providerId="AD" clId="Web-{93E84574-0365-2389-1ABF-F995EA5E3D96}" dt="2025-12-14T20:35:39.223" v="2"/>
        <pc:sldMkLst>
          <pc:docMk/>
          <pc:sldMk cId="0" sldId="268"/>
        </pc:sldMkLst>
      </pc:sldChg>
      <pc:sldChg chg="del">
        <pc:chgData name="Anouk Sempels" userId="S::anouk.sempels@ugent.be::79f84615-adc5-4bfb-8503-76c233cbd825" providerId="AD" clId="Web-{93E84574-0365-2389-1ABF-F995EA5E3D96}" dt="2025-12-14T20:35:40.035" v="3"/>
        <pc:sldMkLst>
          <pc:docMk/>
          <pc:sldMk cId="0" sldId="269"/>
        </pc:sldMkLst>
      </pc:sldChg>
      <pc:sldChg chg="del">
        <pc:chgData name="Anouk Sempels" userId="S::anouk.sempels@ugent.be::79f84615-adc5-4bfb-8503-76c233cbd825" providerId="AD" clId="Web-{93E84574-0365-2389-1ABF-F995EA5E3D96}" dt="2025-12-14T20:35:40.754" v="4"/>
        <pc:sldMkLst>
          <pc:docMk/>
          <pc:sldMk cId="0" sldId="270"/>
        </pc:sldMkLst>
      </pc:sldChg>
      <pc:sldChg chg="del">
        <pc:chgData name="Anouk Sempels" userId="S::anouk.sempels@ugent.be::79f84615-adc5-4bfb-8503-76c233cbd825" providerId="AD" clId="Web-{93E84574-0365-2389-1ABF-F995EA5E3D96}" dt="2025-12-14T20:35:41.629" v="5"/>
        <pc:sldMkLst>
          <pc:docMk/>
          <pc:sldMk cId="0" sldId="271"/>
        </pc:sldMkLst>
      </pc:sldChg>
      <pc:sldChg chg="addSp delSp modSp add replId">
        <pc:chgData name="Anouk Sempels" userId="S::anouk.sempels@ugent.be::79f84615-adc5-4bfb-8503-76c233cbd825" providerId="AD" clId="Web-{93E84574-0365-2389-1ABF-F995EA5E3D96}" dt="2025-12-14T20:37:36.226" v="32" actId="20577"/>
        <pc:sldMkLst>
          <pc:docMk/>
          <pc:sldMk cId="1049779327" sldId="289"/>
        </pc:sldMkLst>
        <pc:spChg chg="del mod">
          <ac:chgData name="Anouk Sempels" userId="S::anouk.sempels@ugent.be::79f84615-adc5-4bfb-8503-76c233cbd825" providerId="AD" clId="Web-{93E84574-0365-2389-1ABF-F995EA5E3D96}" dt="2025-12-14T20:36:50.787" v="11"/>
          <ac:spMkLst>
            <pc:docMk/>
            <pc:sldMk cId="1049779327" sldId="289"/>
            <ac:spMk id="2" creationId="{11B979AE-16CB-46A5-F8B7-F66FF7E8A0D2}"/>
          </ac:spMkLst>
        </pc:spChg>
        <pc:spChg chg="add mod">
          <ac:chgData name="Anouk Sempels" userId="S::anouk.sempels@ugent.be::79f84615-adc5-4bfb-8503-76c233cbd825" providerId="AD" clId="Web-{93E84574-0365-2389-1ABF-F995EA5E3D96}" dt="2025-12-14T20:37:36.226" v="32" actId="20577"/>
          <ac:spMkLst>
            <pc:docMk/>
            <pc:sldMk cId="1049779327" sldId="289"/>
            <ac:spMk id="4" creationId="{19CD6BCE-AA7C-A403-E719-737F9FD5A435}"/>
          </ac:spMkLst>
        </pc:spChg>
        <pc:spChg chg="mod">
          <ac:chgData name="Anouk Sempels" userId="S::anouk.sempels@ugent.be::79f84615-adc5-4bfb-8503-76c233cbd825" providerId="AD" clId="Web-{93E84574-0365-2389-1ABF-F995EA5E3D96}" dt="2025-12-14T20:36:56.647" v="24" actId="20577"/>
          <ac:spMkLst>
            <pc:docMk/>
            <pc:sldMk cId="1049779327" sldId="289"/>
            <ac:spMk id="480" creationId="{011FB7CE-AFB7-22DC-D425-2DCBE170F32E}"/>
          </ac:spMkLst>
        </pc:spChg>
      </pc:sldChg>
      <pc:sldChg chg="add del replId">
        <pc:chgData name="Anouk Sempels" userId="S::anouk.sempels@ugent.be::79f84615-adc5-4bfb-8503-76c233cbd825" providerId="AD" clId="Web-{93E84574-0365-2389-1ABF-F995EA5E3D96}" dt="2025-12-14T20:35:56.567" v="7"/>
        <pc:sldMkLst>
          <pc:docMk/>
          <pc:sldMk cId="2729655434" sldId="289"/>
        </pc:sldMkLst>
      </pc:sldChg>
      <pc:sldChg chg="modSp add replId">
        <pc:chgData name="Anouk Sempels" userId="S::anouk.sempels@ugent.be::79f84615-adc5-4bfb-8503-76c233cbd825" providerId="AD" clId="Web-{93E84574-0365-2389-1ABF-F995EA5E3D96}" dt="2025-12-14T20:40:59.666" v="46" actId="20577"/>
        <pc:sldMkLst>
          <pc:docMk/>
          <pc:sldMk cId="2940807730" sldId="290"/>
        </pc:sldMkLst>
        <pc:spChg chg="mod">
          <ac:chgData name="Anouk Sempels" userId="S::anouk.sempels@ugent.be::79f84615-adc5-4bfb-8503-76c233cbd825" providerId="AD" clId="Web-{93E84574-0365-2389-1ABF-F995EA5E3D96}" dt="2025-12-14T20:40:59.666" v="46" actId="20577"/>
          <ac:spMkLst>
            <pc:docMk/>
            <pc:sldMk cId="2940807730" sldId="290"/>
            <ac:spMk id="4" creationId="{7A2DD5FB-6D9A-8F87-BEB0-53663FD49BF6}"/>
          </ac:spMkLst>
        </pc:spChg>
      </pc:sldChg>
      <pc:sldChg chg="modSp add replId">
        <pc:chgData name="Anouk Sempels" userId="S::anouk.sempels@ugent.be::79f84615-adc5-4bfb-8503-76c233cbd825" providerId="AD" clId="Web-{93E84574-0365-2389-1ABF-F995EA5E3D96}" dt="2025-12-14T20:38:28.852" v="40" actId="20577"/>
        <pc:sldMkLst>
          <pc:docMk/>
          <pc:sldMk cId="208237454" sldId="291"/>
        </pc:sldMkLst>
        <pc:spChg chg="mod">
          <ac:chgData name="Anouk Sempels" userId="S::anouk.sempels@ugent.be::79f84615-adc5-4bfb-8503-76c233cbd825" providerId="AD" clId="Web-{93E84574-0365-2389-1ABF-F995EA5E3D96}" dt="2025-12-14T20:38:28.852" v="40" actId="20577"/>
          <ac:spMkLst>
            <pc:docMk/>
            <pc:sldMk cId="208237454" sldId="291"/>
            <ac:spMk id="4" creationId="{3AB029A1-AC7D-5DC3-7097-667570E193AA}"/>
          </ac:spMkLst>
        </pc:spChg>
      </pc:sldChg>
    </pc:docChg>
  </pc:docChgLst>
  <pc:docChgLst>
    <pc:chgData name="Mathijs Vlyminckx" userId="S::mathijs.vlyminckx@ugent.be::9fc19bcd-da04-4d1b-a4e7-8ceba1504f16" providerId="AD" clId="Web-{8A4056F7-579A-76BD-B30B-153DD2150C9C}"/>
    <pc:docChg chg="modSld">
      <pc:chgData name="Mathijs Vlyminckx" userId="S::mathijs.vlyminckx@ugent.be::9fc19bcd-da04-4d1b-a4e7-8ceba1504f16" providerId="AD" clId="Web-{8A4056F7-579A-76BD-B30B-153DD2150C9C}" dt="2025-12-14T17:12:50.764" v="13"/>
      <pc:docMkLst>
        <pc:docMk/>
      </pc:docMkLst>
      <pc:sldChg chg="modNotes">
        <pc:chgData name="Mathijs Vlyminckx" userId="S::mathijs.vlyminckx@ugent.be::9fc19bcd-da04-4d1b-a4e7-8ceba1504f16" providerId="AD" clId="Web-{8A4056F7-579A-76BD-B30B-153DD2150C9C}" dt="2025-12-14T16:34:30.932" v="5"/>
        <pc:sldMkLst>
          <pc:docMk/>
          <pc:sldMk cId="0" sldId="279"/>
        </pc:sldMkLst>
      </pc:sldChg>
      <pc:sldChg chg="modNotes">
        <pc:chgData name="Mathijs Vlyminckx" userId="S::mathijs.vlyminckx@ugent.be::9fc19bcd-da04-4d1b-a4e7-8ceba1504f16" providerId="AD" clId="Web-{8A4056F7-579A-76BD-B30B-153DD2150C9C}" dt="2025-12-14T17:12:50.764" v="13"/>
        <pc:sldMkLst>
          <pc:docMk/>
          <pc:sldMk cId="0" sldId="280"/>
        </pc:sldMkLst>
      </pc:sldChg>
      <pc:sldChg chg="modNotes">
        <pc:chgData name="Mathijs Vlyminckx" userId="S::mathijs.vlyminckx@ugent.be::9fc19bcd-da04-4d1b-a4e7-8ceba1504f16" providerId="AD" clId="Web-{8A4056F7-579A-76BD-B30B-153DD2150C9C}" dt="2025-12-14T16:34:07.196" v="0"/>
        <pc:sldMkLst>
          <pc:docMk/>
          <pc:sldMk cId="0" sldId="282"/>
        </pc:sldMkLst>
      </pc:sldChg>
      <pc:sldChg chg="modNotes">
        <pc:chgData name="Mathijs Vlyminckx" userId="S::mathijs.vlyminckx@ugent.be::9fc19bcd-da04-4d1b-a4e7-8ceba1504f16" providerId="AD" clId="Web-{8A4056F7-579A-76BD-B30B-153DD2150C9C}" dt="2025-12-14T16:48:11.660" v="7"/>
        <pc:sldMkLst>
          <pc:docMk/>
          <pc:sldMk cId="0" sldId="283"/>
        </pc:sldMkLst>
      </pc:sldChg>
      <pc:sldChg chg="modNotes">
        <pc:chgData name="Mathijs Vlyminckx" userId="S::mathijs.vlyminckx@ugent.be::9fc19bcd-da04-4d1b-a4e7-8ceba1504f16" providerId="AD" clId="Web-{8A4056F7-579A-76BD-B30B-153DD2150C9C}" dt="2025-12-14T16:52:40.143" v="9"/>
        <pc:sldMkLst>
          <pc:docMk/>
          <pc:sldMk cId="0" sldId="284"/>
        </pc:sldMkLst>
      </pc:sldChg>
    </pc:docChg>
  </pc:docChgLst>
  <pc:docChgLst>
    <pc:chgData name="Jo Scheepers" userId="S::jo.scheepers@ugent.be::a9514768-5928-4050-ba6c-79b72c7a2edf" providerId="AD" clId="Web-{68EBD871-E51D-241F-861D-4744CE2D56B2}"/>
    <pc:docChg chg="modSld">
      <pc:chgData name="Jo Scheepers" userId="S::jo.scheepers@ugent.be::a9514768-5928-4050-ba6c-79b72c7a2edf" providerId="AD" clId="Web-{68EBD871-E51D-241F-861D-4744CE2D56B2}" dt="2025-12-14T20:50:07.733" v="29"/>
      <pc:docMkLst>
        <pc:docMk/>
      </pc:docMkLst>
      <pc:sldChg chg="modSp modCm">
        <pc:chgData name="Jo Scheepers" userId="S::jo.scheepers@ugent.be::a9514768-5928-4050-ba6c-79b72c7a2edf" providerId="AD" clId="Web-{68EBD871-E51D-241F-861D-4744CE2D56B2}" dt="2025-12-14T19:46:40.356" v="24" actId="20577"/>
        <pc:sldMkLst>
          <pc:docMk/>
          <pc:sldMk cId="0" sldId="259"/>
        </pc:sldMkLst>
        <pc:spChg chg="mod">
          <ac:chgData name="Jo Scheepers" userId="S::jo.scheepers@ugent.be::a9514768-5928-4050-ba6c-79b72c7a2edf" providerId="AD" clId="Web-{68EBD871-E51D-241F-861D-4744CE2D56B2}" dt="2025-12-14T19:46:40.356" v="24" actId="20577"/>
          <ac:spMkLst>
            <pc:docMk/>
            <pc:sldMk cId="0" sldId="259"/>
            <ac:spMk id="422" creationId="{00000000-0000-0000-0000-000000000000}"/>
          </ac:spMkLst>
        </pc:spChg>
        <pc:extLst>
          <p:ext xmlns:p="http://schemas.openxmlformats.org/presentationml/2006/main" uri="{D6D511B9-2390-475A-947B-AFAB55BFBCF1}">
            <pc226:cmChg xmlns:pc226="http://schemas.microsoft.com/office/powerpoint/2022/06/main/command" chg="mod">
              <pc226:chgData name="Jo Scheepers" userId="S::jo.scheepers@ugent.be::a9514768-5928-4050-ba6c-79b72c7a2edf" providerId="AD" clId="Web-{68EBD871-E51D-241F-861D-4744CE2D56B2}" dt="2025-12-14T19:46:40.356" v="24" actId="20577"/>
              <pc2:cmMkLst xmlns:pc2="http://schemas.microsoft.com/office/powerpoint/2019/9/main/command">
                <pc:docMk/>
                <pc:sldMk cId="0" sldId="259"/>
                <pc2:cmMk id="{995FDDEF-E0FF-40C9-9FD6-D7E179495B5F}"/>
              </pc2:cmMkLst>
            </pc226:cmChg>
          </p:ext>
        </pc:extLst>
      </pc:sldChg>
      <pc:sldChg chg="modSp">
        <pc:chgData name="Jo Scheepers" userId="S::jo.scheepers@ugent.be::a9514768-5928-4050-ba6c-79b72c7a2edf" providerId="AD" clId="Web-{68EBD871-E51D-241F-861D-4744CE2D56B2}" dt="2025-12-14T20:43:26.964" v="27" actId="20577"/>
        <pc:sldMkLst>
          <pc:docMk/>
          <pc:sldMk cId="0" sldId="261"/>
        </pc:sldMkLst>
        <pc:spChg chg="mod">
          <ac:chgData name="Jo Scheepers" userId="S::jo.scheepers@ugent.be::a9514768-5928-4050-ba6c-79b72c7a2edf" providerId="AD" clId="Web-{68EBD871-E51D-241F-861D-4744CE2D56B2}" dt="2025-12-14T20:43:26.964" v="27" actId="20577"/>
          <ac:spMkLst>
            <pc:docMk/>
            <pc:sldMk cId="0" sldId="261"/>
            <ac:spMk id="448" creationId="{00000000-0000-0000-0000-000000000000}"/>
          </ac:spMkLst>
        </pc:spChg>
      </pc:sldChg>
      <pc:sldChg chg="modSp">
        <pc:chgData name="Jo Scheepers" userId="S::jo.scheepers@ugent.be::a9514768-5928-4050-ba6c-79b72c7a2edf" providerId="AD" clId="Web-{68EBD871-E51D-241F-861D-4744CE2D56B2}" dt="2025-12-14T20:50:07.733" v="29"/>
        <pc:sldMkLst>
          <pc:docMk/>
          <pc:sldMk cId="0" sldId="262"/>
        </pc:sldMkLst>
        <pc:graphicFrameChg chg="mod modGraphic">
          <ac:chgData name="Jo Scheepers" userId="S::jo.scheepers@ugent.be::a9514768-5928-4050-ba6c-79b72c7a2edf" providerId="AD" clId="Web-{68EBD871-E51D-241F-861D-4744CE2D56B2}" dt="2025-12-14T20:50:07.733" v="29"/>
          <ac:graphicFrameMkLst>
            <pc:docMk/>
            <pc:sldMk cId="0" sldId="262"/>
            <ac:graphicFrameMk id="454" creationId="{00000000-0000-0000-0000-000000000000}"/>
          </ac:graphicFrameMkLst>
        </pc:graphicFrameChg>
      </pc:sldChg>
    </pc:docChg>
  </pc:docChgLst>
  <pc:docChgLst>
    <pc:chgData name="Anouk Sempels" userId="S::anouk.sempels@ugent.be::79f84615-adc5-4bfb-8503-76c233cbd825" providerId="AD" clId="Web-{1DAA4B1C-14D1-DB18-5EEB-659B38721CD6}"/>
    <pc:docChg chg="addSld modSld sldOrd">
      <pc:chgData name="Anouk Sempels" userId="S::anouk.sempels@ugent.be::79f84615-adc5-4bfb-8503-76c233cbd825" providerId="AD" clId="Web-{1DAA4B1C-14D1-DB18-5EEB-659B38721CD6}" dt="2025-12-14T14:03:34.906" v="17" actId="1076"/>
      <pc:docMkLst>
        <pc:docMk/>
      </pc:docMkLst>
      <pc:sldChg chg="addSp delSp modSp add ord replId">
        <pc:chgData name="Anouk Sempels" userId="S::anouk.sempels@ugent.be::79f84615-adc5-4bfb-8503-76c233cbd825" providerId="AD" clId="Web-{1DAA4B1C-14D1-DB18-5EEB-659B38721CD6}" dt="2025-12-14T14:03:34.906" v="17" actId="1076"/>
        <pc:sldMkLst>
          <pc:docMk/>
          <pc:sldMk cId="4108035473" sldId="288"/>
        </pc:sldMkLst>
        <pc:spChg chg="add mod">
          <ac:chgData name="Anouk Sempels" userId="S::anouk.sempels@ugent.be::79f84615-adc5-4bfb-8503-76c233cbd825" providerId="AD" clId="Web-{1DAA4B1C-14D1-DB18-5EEB-659B38721CD6}" dt="2025-12-14T14:03:34.906" v="17" actId="1076"/>
          <ac:spMkLst>
            <pc:docMk/>
            <pc:sldMk cId="4108035473" sldId="288"/>
            <ac:spMk id="2" creationId="{68DEDACF-EF63-50CC-9F83-B5D88995C00E}"/>
          </ac:spMkLst>
        </pc:spChg>
        <pc:graphicFrameChg chg="del">
          <ac:chgData name="Anouk Sempels" userId="S::anouk.sempels@ugent.be::79f84615-adc5-4bfb-8503-76c233cbd825" providerId="AD" clId="Web-{1DAA4B1C-14D1-DB18-5EEB-659B38721CD6}" dt="2025-12-14T14:01:38.045" v="2"/>
          <ac:graphicFrameMkLst>
            <pc:docMk/>
            <pc:sldMk cId="4108035473" sldId="288"/>
            <ac:graphicFrameMk id="481" creationId="{BDEE651A-C87F-979D-7F5C-F0D22DBAC89B}"/>
          </ac:graphicFrameMkLst>
        </pc:graphicFrameChg>
      </pc:sldChg>
    </pc:docChg>
  </pc:docChgLst>
  <pc:docChgLst>
    <pc:chgData name="Mathijs Vlyminckx" userId="S::mathijs.vlyminckx@ugent.be::9fc19bcd-da04-4d1b-a4e7-8ceba1504f16" providerId="AD" clId="Web-{F690ABBE-860F-CF15-D98B-D6A9E18B9C9F}"/>
    <pc:docChg chg="modSld">
      <pc:chgData name="Mathijs Vlyminckx" userId="S::mathijs.vlyminckx@ugent.be::9fc19bcd-da04-4d1b-a4e7-8ceba1504f16" providerId="AD" clId="Web-{F690ABBE-860F-CF15-D98B-D6A9E18B9C9F}" dt="2025-12-15T08:19:56.777" v="12" actId="20577"/>
      <pc:docMkLst>
        <pc:docMk/>
      </pc:docMkLst>
      <pc:sldChg chg="modSp">
        <pc:chgData name="Mathijs Vlyminckx" userId="S::mathijs.vlyminckx@ugent.be::9fc19bcd-da04-4d1b-a4e7-8ceba1504f16" providerId="AD" clId="Web-{F690ABBE-860F-CF15-D98B-D6A9E18B9C9F}" dt="2025-12-15T08:19:56.777" v="12" actId="20577"/>
        <pc:sldMkLst>
          <pc:docMk/>
          <pc:sldMk cId="0" sldId="284"/>
        </pc:sldMkLst>
        <pc:spChg chg="mod">
          <ac:chgData name="Mathijs Vlyminckx" userId="S::mathijs.vlyminckx@ugent.be::9fc19bcd-da04-4d1b-a4e7-8ceba1504f16" providerId="AD" clId="Web-{F690ABBE-860F-CF15-D98B-D6A9E18B9C9F}" dt="2025-12-15T08:19:56.777" v="12" actId="20577"/>
          <ac:spMkLst>
            <pc:docMk/>
            <pc:sldMk cId="0" sldId="284"/>
            <ac:spMk id="684" creationId="{00000000-0000-0000-0000-000000000000}"/>
          </ac:spMkLst>
        </pc:spChg>
      </pc:sldChg>
    </pc:docChg>
  </pc:docChgLst>
  <pc:docChgLst>
    <pc:chgData name="Britt Foket" userId="S::britt.foket@ugent.be::1f493df6-8dff-4e7d-a50f-39166f3bcc56" providerId="AD" clId="Web-{AB47389B-BCBB-B971-019B-24C78044364A}"/>
    <pc:docChg chg="modSld">
      <pc:chgData name="Britt Foket" userId="S::britt.foket@ugent.be::1f493df6-8dff-4e7d-a50f-39166f3bcc56" providerId="AD" clId="Web-{AB47389B-BCBB-B971-019B-24C78044364A}" dt="2025-12-13T20:46:23.258" v="137"/>
      <pc:docMkLst>
        <pc:docMk/>
      </pc:docMkLst>
      <pc:sldChg chg="modSp modNotes">
        <pc:chgData name="Britt Foket" userId="S::britt.foket@ugent.be::1f493df6-8dff-4e7d-a50f-39166f3bcc56" providerId="AD" clId="Web-{AB47389B-BCBB-B971-019B-24C78044364A}" dt="2025-12-13T20:46:23.258" v="137"/>
        <pc:sldMkLst>
          <pc:docMk/>
          <pc:sldMk cId="0" sldId="280"/>
        </pc:sldMkLst>
        <pc:spChg chg="mod">
          <ac:chgData name="Britt Foket" userId="S::britt.foket@ugent.be::1f493df6-8dff-4e7d-a50f-39166f3bcc56" providerId="AD" clId="Web-{AB47389B-BCBB-B971-019B-24C78044364A}" dt="2025-12-13T18:34:19.962" v="0" actId="14100"/>
          <ac:spMkLst>
            <pc:docMk/>
            <pc:sldMk cId="0" sldId="280"/>
            <ac:spMk id="623" creationId="{00000000-0000-0000-0000-000000000000}"/>
          </ac:spMkLst>
        </pc:spChg>
      </pc:sldChg>
      <pc:sldChg chg="modSp modCm modNotes">
        <pc:chgData name="Britt Foket" userId="S::britt.foket@ugent.be::1f493df6-8dff-4e7d-a50f-39166f3bcc56" providerId="AD" clId="Web-{AB47389B-BCBB-B971-019B-24C78044364A}" dt="2025-12-13T20:39:48.518" v="70"/>
        <pc:sldMkLst>
          <pc:docMk/>
          <pc:sldMk cId="0" sldId="281"/>
        </pc:sldMkLst>
        <pc:spChg chg="mod">
          <ac:chgData name="Britt Foket" userId="S::britt.foket@ugent.be::1f493df6-8dff-4e7d-a50f-39166f3bcc56" providerId="AD" clId="Web-{AB47389B-BCBB-B971-019B-24C78044364A}" dt="2025-12-13T20:36:08.936" v="21" actId="20577"/>
          <ac:spMkLst>
            <pc:docMk/>
            <pc:sldMk cId="0" sldId="281"/>
            <ac:spMk id="629" creationId="{00000000-0000-0000-0000-000000000000}"/>
          </ac:spMkLst>
        </pc:spChg>
        <pc:extLst>
          <p:ext xmlns:p="http://schemas.openxmlformats.org/presentationml/2006/main" uri="{D6D511B9-2390-475A-947B-AFAB55BFBCF1}">
            <pc226:cmChg xmlns:pc226="http://schemas.microsoft.com/office/powerpoint/2022/06/main/command" chg="mod">
              <pc226:chgData name="Britt Foket" userId="S::britt.foket@ugent.be::1f493df6-8dff-4e7d-a50f-39166f3bcc56" providerId="AD" clId="Web-{AB47389B-BCBB-B971-019B-24C78044364A}" dt="2025-12-13T20:35:57.842" v="20" actId="20577"/>
              <pc2:cmMkLst xmlns:pc2="http://schemas.microsoft.com/office/powerpoint/2019/9/main/command">
                <pc:docMk/>
                <pc:sldMk cId="0" sldId="281"/>
                <pc2:cmMk id="{89F5460B-4CF8-4C80-98EA-CDEBEB0FD647}"/>
              </pc2:cmMkLst>
            </pc226:cmChg>
            <pc226:cmChg xmlns:pc226="http://schemas.microsoft.com/office/powerpoint/2022/06/main/command" chg="mod">
              <pc226:chgData name="Britt Foket" userId="S::britt.foket@ugent.be::1f493df6-8dff-4e7d-a50f-39166f3bcc56" providerId="AD" clId="Web-{AB47389B-BCBB-B971-019B-24C78044364A}" dt="2025-12-13T20:35:57.842" v="20" actId="20577"/>
              <pc2:cmMkLst xmlns:pc2="http://schemas.microsoft.com/office/powerpoint/2019/9/main/command">
                <pc:docMk/>
                <pc:sldMk cId="0" sldId="281"/>
                <pc2:cmMk id="{07CE5072-17EB-42AD-A254-2B5973AE5367}"/>
              </pc2:cmMkLst>
            </pc226:cmChg>
          </p:ext>
        </pc:extLst>
      </pc:sldChg>
    </pc:docChg>
  </pc:docChgLst>
  <pc:docChgLst>
    <pc:chgData name="Anouk Sempels" userId="S::anouk.sempels@ugent.be::79f84615-adc5-4bfb-8503-76c233cbd825" providerId="AD" clId="Web-{41220180-9402-F0F4-6E5F-E57E3B63AC9C}"/>
    <pc:docChg chg="modSld">
      <pc:chgData name="Anouk Sempels" userId="S::anouk.sempels@ugent.be::79f84615-adc5-4bfb-8503-76c233cbd825" providerId="AD" clId="Web-{41220180-9402-F0F4-6E5F-E57E3B63AC9C}" dt="2025-12-15T07:17:29.637" v="1" actId="20577"/>
      <pc:docMkLst>
        <pc:docMk/>
      </pc:docMkLst>
      <pc:sldChg chg="modSp">
        <pc:chgData name="Anouk Sempels" userId="S::anouk.sempels@ugent.be::79f84615-adc5-4bfb-8503-76c233cbd825" providerId="AD" clId="Web-{41220180-9402-F0F4-6E5F-E57E3B63AC9C}" dt="2025-12-15T07:17:29.637" v="1" actId="20577"/>
        <pc:sldMkLst>
          <pc:docMk/>
          <pc:sldMk cId="208237454" sldId="291"/>
        </pc:sldMkLst>
        <pc:spChg chg="mod">
          <ac:chgData name="Anouk Sempels" userId="S::anouk.sempels@ugent.be::79f84615-adc5-4bfb-8503-76c233cbd825" providerId="AD" clId="Web-{41220180-9402-F0F4-6E5F-E57E3B63AC9C}" dt="2025-12-15T07:17:29.637" v="1" actId="20577"/>
          <ac:spMkLst>
            <pc:docMk/>
            <pc:sldMk cId="208237454" sldId="291"/>
            <ac:spMk id="4" creationId="{3AB029A1-AC7D-5DC3-7097-667570E193AA}"/>
          </ac:spMkLst>
        </pc:spChg>
      </pc:sldChg>
    </pc:docChg>
  </pc:docChgLst>
  <pc:docChgLst>
    <pc:chgData name="Jo Scheepers" userId="S::jo.scheepers@ugent.be::a9514768-5928-4050-ba6c-79b72c7a2edf" providerId="AD" clId="Web-{C3988EA5-0FF1-15F0-D8B8-C0889A8E3AB4}"/>
    <pc:docChg chg="delSld modSld">
      <pc:chgData name="Jo Scheepers" userId="S::jo.scheepers@ugent.be::a9514768-5928-4050-ba6c-79b72c7a2edf" providerId="AD" clId="Web-{C3988EA5-0FF1-15F0-D8B8-C0889A8E3AB4}" dt="2025-12-14T09:37:06.922" v="126"/>
      <pc:docMkLst>
        <pc:docMk/>
      </pc:docMkLst>
      <pc:sldChg chg="modSp modCm">
        <pc:chgData name="Jo Scheepers" userId="S::jo.scheepers@ugent.be::a9514768-5928-4050-ba6c-79b72c7a2edf" providerId="AD" clId="Web-{C3988EA5-0FF1-15F0-D8B8-C0889A8E3AB4}" dt="2025-12-14T09:36:11.544" v="125" actId="20577"/>
        <pc:sldMkLst>
          <pc:docMk/>
          <pc:sldMk cId="0" sldId="259"/>
        </pc:sldMkLst>
        <pc:spChg chg="mod">
          <ac:chgData name="Jo Scheepers" userId="S::jo.scheepers@ugent.be::a9514768-5928-4050-ba6c-79b72c7a2edf" providerId="AD" clId="Web-{C3988EA5-0FF1-15F0-D8B8-C0889A8E3AB4}" dt="2025-12-14T09:36:11.544" v="125" actId="20577"/>
          <ac:spMkLst>
            <pc:docMk/>
            <pc:sldMk cId="0" sldId="259"/>
            <ac:spMk id="422" creationId="{00000000-0000-0000-0000-000000000000}"/>
          </ac:spMkLst>
        </pc:spChg>
        <pc:extLst>
          <p:ext xmlns:p="http://schemas.openxmlformats.org/presentationml/2006/main" uri="{D6D511B9-2390-475A-947B-AFAB55BFBCF1}">
            <pc226:cmChg xmlns:pc226="http://schemas.microsoft.com/office/powerpoint/2022/06/main/command" chg="mod">
              <pc226:chgData name="Jo Scheepers" userId="S::jo.scheepers@ugent.be::a9514768-5928-4050-ba6c-79b72c7a2edf" providerId="AD" clId="Web-{C3988EA5-0FF1-15F0-D8B8-C0889A8E3AB4}" dt="2025-12-14T09:36:11.544" v="125" actId="20577"/>
              <pc2:cmMkLst xmlns:pc2="http://schemas.microsoft.com/office/powerpoint/2019/9/main/command">
                <pc:docMk/>
                <pc:sldMk cId="0" sldId="259"/>
                <pc2:cmMk id="{995FDDEF-E0FF-40C9-9FD6-D7E179495B5F}"/>
              </pc2:cmMkLst>
            </pc226:cmChg>
          </p:ext>
        </pc:extLst>
      </pc:sldChg>
      <pc:sldChg chg="addSp modSp">
        <pc:chgData name="Jo Scheepers" userId="S::jo.scheepers@ugent.be::a9514768-5928-4050-ba6c-79b72c7a2edf" providerId="AD" clId="Web-{C3988EA5-0FF1-15F0-D8B8-C0889A8E3AB4}" dt="2025-12-14T09:37:06.922" v="126"/>
        <pc:sldMkLst>
          <pc:docMk/>
          <pc:sldMk cId="0" sldId="260"/>
        </pc:sldMkLst>
        <pc:spChg chg="add mod">
          <ac:chgData name="Jo Scheepers" userId="S::jo.scheepers@ugent.be::a9514768-5928-4050-ba6c-79b72c7a2edf" providerId="AD" clId="Web-{C3988EA5-0FF1-15F0-D8B8-C0889A8E3AB4}" dt="2025-12-14T09:34:52.210" v="119" actId="20577"/>
          <ac:spMkLst>
            <pc:docMk/>
            <pc:sldMk cId="0" sldId="260"/>
            <ac:spMk id="2" creationId="{4C837E26-777D-4E48-69DB-42B5A22F3D69}"/>
          </ac:spMkLst>
        </pc:spChg>
        <pc:spChg chg="mod">
          <ac:chgData name="Jo Scheepers" userId="S::jo.scheepers@ugent.be::a9514768-5928-4050-ba6c-79b72c7a2edf" providerId="AD" clId="Web-{C3988EA5-0FF1-15F0-D8B8-C0889A8E3AB4}" dt="2025-12-14T09:35:06.664" v="121" actId="1076"/>
          <ac:spMkLst>
            <pc:docMk/>
            <pc:sldMk cId="0" sldId="260"/>
            <ac:spMk id="441" creationId="{00000000-0000-0000-0000-000000000000}"/>
          </ac:spMkLst>
        </pc:spChg>
        <pc:graphicFrameChg chg="mod modGraphic">
          <ac:chgData name="Jo Scheepers" userId="S::jo.scheepers@ugent.be::a9514768-5928-4050-ba6c-79b72c7a2edf" providerId="AD" clId="Web-{C3988EA5-0FF1-15F0-D8B8-C0889A8E3AB4}" dt="2025-12-14T09:37:06.922" v="126"/>
          <ac:graphicFrameMkLst>
            <pc:docMk/>
            <pc:sldMk cId="0" sldId="260"/>
            <ac:graphicFrameMk id="440" creationId="{00000000-0000-0000-0000-000000000000}"/>
          </ac:graphicFrameMkLst>
        </pc:graphicFrameChg>
      </pc:sldChg>
      <pc:sldChg chg="addSp delSp modSp">
        <pc:chgData name="Jo Scheepers" userId="S::jo.scheepers@ugent.be::a9514768-5928-4050-ba6c-79b72c7a2edf" providerId="AD" clId="Web-{C3988EA5-0FF1-15F0-D8B8-C0889A8E3AB4}" dt="2025-12-14T09:30:17.776" v="89" actId="1076"/>
        <pc:sldMkLst>
          <pc:docMk/>
          <pc:sldMk cId="0" sldId="261"/>
        </pc:sldMkLst>
        <pc:spChg chg="mod">
          <ac:chgData name="Jo Scheepers" userId="S::jo.scheepers@ugent.be::a9514768-5928-4050-ba6c-79b72c7a2edf" providerId="AD" clId="Web-{C3988EA5-0FF1-15F0-D8B8-C0889A8E3AB4}" dt="2025-12-14T09:30:09.979" v="88" actId="1076"/>
          <ac:spMkLst>
            <pc:docMk/>
            <pc:sldMk cId="0" sldId="261"/>
            <ac:spMk id="446" creationId="{00000000-0000-0000-0000-000000000000}"/>
          </ac:spMkLst>
        </pc:spChg>
        <pc:spChg chg="mod">
          <ac:chgData name="Jo Scheepers" userId="S::jo.scheepers@ugent.be::a9514768-5928-4050-ba6c-79b72c7a2edf" providerId="AD" clId="Web-{C3988EA5-0FF1-15F0-D8B8-C0889A8E3AB4}" dt="2025-12-14T09:29:37.432" v="50" actId="14100"/>
          <ac:spMkLst>
            <pc:docMk/>
            <pc:sldMk cId="0" sldId="261"/>
            <ac:spMk id="448" creationId="{00000000-0000-0000-0000-000000000000}"/>
          </ac:spMkLst>
        </pc:spChg>
        <pc:graphicFrameChg chg="add mod modGraphic">
          <ac:chgData name="Jo Scheepers" userId="S::jo.scheepers@ugent.be::a9514768-5928-4050-ba6c-79b72c7a2edf" providerId="AD" clId="Web-{C3988EA5-0FF1-15F0-D8B8-C0889A8E3AB4}" dt="2025-12-14T09:30:17.776" v="89" actId="1076"/>
          <ac:graphicFrameMkLst>
            <pc:docMk/>
            <pc:sldMk cId="0" sldId="261"/>
            <ac:graphicFrameMk id="3" creationId="{59A0E559-B9DE-8165-6139-9F99383047A5}"/>
          </ac:graphicFrameMkLst>
        </pc:graphicFrameChg>
        <pc:graphicFrameChg chg="del">
          <ac:chgData name="Jo Scheepers" userId="S::jo.scheepers@ugent.be::a9514768-5928-4050-ba6c-79b72c7a2edf" providerId="AD" clId="Web-{C3988EA5-0FF1-15F0-D8B8-C0889A8E3AB4}" dt="2025-12-14T09:28:57.665" v="43"/>
          <ac:graphicFrameMkLst>
            <pc:docMk/>
            <pc:sldMk cId="0" sldId="261"/>
            <ac:graphicFrameMk id="447" creationId="{00000000-0000-0000-0000-000000000000}"/>
          </ac:graphicFrameMkLst>
        </pc:graphicFrameChg>
      </pc:sldChg>
      <pc:sldChg chg="del">
        <pc:chgData name="Jo Scheepers" userId="S::jo.scheepers@ugent.be::a9514768-5928-4050-ba6c-79b72c7a2edf" providerId="AD" clId="Web-{C3988EA5-0FF1-15F0-D8B8-C0889A8E3AB4}" dt="2025-12-14T09:26:51.350" v="40"/>
        <pc:sldMkLst>
          <pc:docMk/>
          <pc:sldMk cId="0" sldId="263"/>
        </pc:sldMkLst>
      </pc:sldChg>
      <pc:sldChg chg="modNotes">
        <pc:chgData name="Jo Scheepers" userId="S::jo.scheepers@ugent.be::a9514768-5928-4050-ba6c-79b72c7a2edf" providerId="AD" clId="Web-{C3988EA5-0FF1-15F0-D8B8-C0889A8E3AB4}" dt="2025-12-14T09:26:48.944" v="39"/>
        <pc:sldMkLst>
          <pc:docMk/>
          <pc:sldMk cId="0" sldId="280"/>
        </pc:sldMkLst>
      </pc:sldChg>
    </pc:docChg>
  </pc:docChgLst>
</pc:chgInfo>
</file>

<file path=ppt/comments/modernComment_103_0.xml><?xml version="1.0" encoding="utf-8"?>
<p188:cmLst xmlns:a="http://schemas.openxmlformats.org/drawingml/2006/main" xmlns:r="http://schemas.openxmlformats.org/officeDocument/2006/relationships" xmlns:p188="http://schemas.microsoft.com/office/powerpoint/2018/8/main">
  <p188:cm id="{995FDDEF-E0FF-40C9-9FD6-D7E179495B5F}" authorId="{A255019C-C0A4-CEB5-69ED-E8178321F12A}" created="2025-12-13T15:09:39.830">
    <ac:txMkLst xmlns:ac="http://schemas.microsoft.com/office/drawing/2013/main/command">
      <pc:docMk xmlns:pc="http://schemas.microsoft.com/office/powerpoint/2013/main/command"/>
      <pc:sldMk xmlns:pc="http://schemas.microsoft.com/office/powerpoint/2013/main/command" cId="0" sldId="259"/>
      <ac:spMk id="422" creationId="{00000000-0000-0000-0000-000000000000}"/>
      <ac:txMk cp="0" len="31">
        <ac:context len="58" hash="3136890730"/>
      </ac:txMk>
    </ac:txMkLst>
    <p188:pos x="2933139" y="226919"/>
    <p188:txBody>
      <a:bodyPr/>
      <a:lstStyle/>
      <a:p>
        <a:r>
          <a:rPr lang="en-US"/>
          <a:t>De werkers behoren ook tot Gen Z niet? Nu lijkt het alsof het groep Gen Z studenten is en dan werkers; dus zou ook Gen Z werkers schrijven</a:t>
        </a:r>
      </a:p>
    </p188:txBody>
  </p188:cm>
</p188:cmLst>
</file>

<file path=ppt/comments/modernComment_104_0.xml><?xml version="1.0" encoding="utf-8"?>
<p188:cmLst xmlns:a="http://schemas.openxmlformats.org/drawingml/2006/main" xmlns:r="http://schemas.openxmlformats.org/officeDocument/2006/relationships" xmlns:p188="http://schemas.microsoft.com/office/powerpoint/2018/8/main">
  <p188:cm id="{A1E20696-7179-4F7F-B25C-89894EF1B99E}" authorId="{A255019C-C0A4-CEB5-69ED-E8178321F12A}" created="2025-12-13T15:10:08.799">
    <ac:txMkLst xmlns:ac="http://schemas.microsoft.com/office/drawing/2013/main/command">
      <pc:docMk xmlns:pc="http://schemas.microsoft.com/office/powerpoint/2013/main/command"/>
      <pc:sldMk xmlns:pc="http://schemas.microsoft.com/office/powerpoint/2013/main/command" cId="0" sldId="260"/>
      <ac:graphicFrameMk id="440" creationId="{00000000-0000-0000-0000-000000000000}"/>
      <ac:tblMk/>
      <ac:tcMk rowId="10001" colId="20002"/>
      <ac:txMk cp="34" len="8">
        <ac:context len="74" hash="66329741"/>
      </ac:txMk>
    </ac:txMkLst>
    <p188:pos x="5832661" y="1151404"/>
    <p188:txBody>
      <a:bodyPr/>
      <a:lstStyle/>
      <a:p>
        <a:r>
          <a:rPr lang="en-US"/>
          <a:t>Bij dit standpunt zou een quote wel relevant zijn om aan te tonen</a:t>
        </a:r>
      </a:p>
    </p188:txBody>
  </p188:cm>
</p188:cmLst>
</file>

<file path=ppt/comments/modernComment_105_0.xml><?xml version="1.0" encoding="utf-8"?>
<p188:cmLst xmlns:a="http://schemas.openxmlformats.org/drawingml/2006/main" xmlns:r="http://schemas.openxmlformats.org/officeDocument/2006/relationships" xmlns:p188="http://schemas.microsoft.com/office/powerpoint/2018/8/main">
  <p188:cm id="{AE49A542-88D9-4342-AF62-90D4B8D0ABBA}" authorId="{A255019C-C0A4-CEB5-69ED-E8178321F12A}" created="2025-12-13T15:11:17.738">
    <ac:txMkLst xmlns:ac="http://schemas.microsoft.com/office/drawing/2013/main/command">
      <pc:docMk xmlns:pc="http://schemas.microsoft.com/office/powerpoint/2013/main/command"/>
      <pc:sldMk xmlns:pc="http://schemas.microsoft.com/office/powerpoint/2013/main/command" cId="0" sldId="261"/>
      <ac:graphicFrameMk id="447" creationId="{00000000-0000-0000-0000-000000000000}"/>
      <ac:tblMk/>
      <ac:tcMk rowId="10001" colId="20002"/>
      <ac:txMk cp="49" len="7">
        <ac:context len="123" hash="1739817424"/>
      </ac:txMk>
    </ac:txMkLst>
    <p188:pos x="7278220" y="1159808"/>
    <p188:txBody>
      <a:bodyPr/>
      <a:lstStyle/>
      <a:p>
        <a:r>
          <a:rPr lang="en-US"/>
          <a:t>Wat zijn die waarden dan voor de werkers?</a:t>
        </a:r>
      </a:p>
    </p188:txBody>
  </p188:cm>
  <p188:cm id="{1B5F42A1-477D-46B6-9C27-25B179B82A98}" authorId="{A255019C-C0A4-CEB5-69ED-E8178321F12A}" created="2025-12-13T15:13:44.412">
    <ac:txMkLst xmlns:ac="http://schemas.microsoft.com/office/drawing/2013/main/command">
      <pc:docMk xmlns:pc="http://schemas.microsoft.com/office/powerpoint/2013/main/command"/>
      <pc:sldMk xmlns:pc="http://schemas.microsoft.com/office/powerpoint/2013/main/command" cId="0" sldId="261"/>
      <ac:graphicFrameMk id="447" creationId="{00000000-0000-0000-0000-000000000000}"/>
      <ac:tblMk/>
      <ac:tcMk rowId="10001" colId="20002"/>
      <ac:txMk cp="58" len="12">
        <ac:context len="123" hash="1739817424"/>
      </ac:txMk>
    </ac:txMkLst>
    <p188:pos x="6286500" y="1420345"/>
    <p188:txBody>
      <a:bodyPr/>
      <a:lstStyle/>
      <a:p>
        <a:r>
          <a:rPr lang="en-US"/>
          <a:t>Dit is voor mij een beetje hetzelfde (maar anders geschreven) standpunt als standpunt 1 bij de studenten dat journalisten betrouwbaarder zijn. Tenzij je kan aanhalen dat bij studenten journalisten wel betrouwbaarder zijn maar dat influencers toch ook nog enige vorm van betrouwbaarheid hebben, wat bij werkers niet zo is</a:t>
        </a:r>
      </a:p>
    </p188:txBody>
  </p188:cm>
</p188:cmLst>
</file>

<file path=ppt/comments/modernComment_110_0.xml><?xml version="1.0" encoding="utf-8"?>
<p188:cmLst xmlns:a="http://schemas.openxmlformats.org/drawingml/2006/main" xmlns:r="http://schemas.openxmlformats.org/officeDocument/2006/relationships" xmlns:p188="http://schemas.microsoft.com/office/powerpoint/2018/8/main">
  <p188:cm id="{7EC3E9B0-4FAA-450B-A2CE-6B682614D131}" authorId="{A255019C-C0A4-CEB5-69ED-E8178321F12A}" created="2025-12-13T15:21:00.046">
    <ac:txMkLst xmlns:ac="http://schemas.microsoft.com/office/drawing/2013/main/command">
      <pc:docMk xmlns:pc="http://schemas.microsoft.com/office/powerpoint/2013/main/command"/>
      <pc:sldMk xmlns:pc="http://schemas.microsoft.com/office/powerpoint/2013/main/command" cId="0" sldId="272"/>
      <ac:spMk id="516" creationId="{00000000-0000-0000-0000-000000000000}"/>
      <ac:txMk cp="0" len="9">
        <ac:context len="10" hash="227603921"/>
      </ac:txMk>
    </ac:txMkLst>
    <p188:pos x="3588683" y="344580"/>
    <p188:txBody>
      <a:bodyPr/>
      <a:lstStyle/>
      <a:p>
        <a:r>
          <a:rPr lang="en-US"/>
          <a:t>Dit is belangrijk onderdeel; geef hier duidelijk aan waarom jullie voor 4 persona's hebben gekozen, op basis dus van de focusgroepen, interviews en desk research obv studies die Mediahuis al deed ih verleden. Hoe zijn jullie tot die 4 persona's gekomen, op welke topics lag jullie focus het meest ... heel goed kaderen!</a:t>
        </a:r>
      </a:p>
    </p188:txBody>
  </p188:cm>
</p188:cmLst>
</file>

<file path=ppt/comments/modernComment_114_0.xml><?xml version="1.0" encoding="utf-8"?>
<p188:cmLst xmlns:a="http://schemas.openxmlformats.org/drawingml/2006/main" xmlns:r="http://schemas.openxmlformats.org/officeDocument/2006/relationships" xmlns:p188="http://schemas.microsoft.com/office/powerpoint/2018/8/main">
  <p188:cm id="{7F8C83A2-CE7C-415E-9189-C9B9277E6508}" authorId="{A255019C-C0A4-CEB5-69ED-E8178321F12A}" created="2025-12-13T15:29:09.807">
    <pc:sldMkLst xmlns:pc="http://schemas.microsoft.com/office/powerpoint/2013/main/command">
      <pc:docMk/>
      <pc:sldMk cId="0" sldId="276"/>
    </pc:sldMkLst>
    <p188:txBody>
      <a:bodyPr/>
      <a:lstStyle/>
      <a:p>
        <a:r>
          <a:rPr lang="en-US"/>
          <a:t>Vertel ook na afloop van de persona's wat jullie nog van plan zijn om met de persona's te doen en hoe ze jullie in de volgende fase verder kunnen helpen</a:t>
        </a:r>
      </a:p>
    </p188:txBody>
  </p188:cm>
</p188:cmLst>
</file>

<file path=ppt/comments/modernComment_118_0.xml><?xml version="1.0" encoding="utf-8"?>
<p188:cmLst xmlns:a="http://schemas.openxmlformats.org/drawingml/2006/main" xmlns:r="http://schemas.openxmlformats.org/officeDocument/2006/relationships" xmlns:p188="http://schemas.microsoft.com/office/powerpoint/2018/8/main">
  <p188:cm id="{FA5E430E-852A-4EB8-AC09-6A21F6E5BDC7}" authorId="{A255019C-C0A4-CEB5-69ED-E8178321F12A}" created="2025-12-13T15:22:44.143">
    <ac:txMkLst xmlns:ac="http://schemas.microsoft.com/office/drawing/2013/main/command">
      <pc:docMk xmlns:pc="http://schemas.microsoft.com/office/powerpoint/2013/main/command"/>
      <pc:sldMk xmlns:pc="http://schemas.microsoft.com/office/powerpoint/2013/main/command" cId="0" sldId="280"/>
      <ac:spMk id="623" creationId="{00000000-0000-0000-0000-000000000000}"/>
      <ac:txMk cp="569">
        <ac:context len="581" hash="3294786653"/>
      </ac:txMk>
    </ac:txMkLst>
    <p188:pos x="6263722" y="207065"/>
    <p188:txBody>
      <a:bodyPr/>
      <a:lstStyle/>
      <a:p>
        <a:r>
          <a:rPr lang="en-US"/>
          <a:t>Jullie willen eigenlijk niet 1 maar 3 probleemstellingen aanpakken als ik het zo lees? Zou misschien proberen kaderen dat jullie oplossing zoeken dat het vertrouwen kan versterken en dan door bv een manier te vinden om formats te personaliseren of laagdrempelige nieuwstoegang te bieden</a:t>
        </a:r>
      </a:p>
    </p188:txBody>
    <p188:extLst>
      <p:ext xmlns:p="http://schemas.openxmlformats.org/presentationml/2006/main" uri="{57CB4572-C831-44C2-8A1C-0ADB6CCDFE69}">
        <p223:reactions xmlns:p223="http://schemas.microsoft.com/office/powerpoint/2022/03/main">
          <p223:rxn type="👍">
            <p223:instance time="2025-12-14T10:10:08.391" authorId="{00F282F2-BFCB-72A2-18D1-2244B64C15AA}"/>
          </p223:rxn>
        </p223:reactions>
      </p:ext>
    </p188:extLst>
  </p188:cm>
  <p188:cm id="{6B1CF301-C00F-40CF-B813-12777E2FCDB9}" authorId="{A255019C-C0A4-CEB5-69ED-E8178321F12A}" created="2025-12-13T15:27:38.837">
    <ac:txMkLst xmlns:ac="http://schemas.microsoft.com/office/drawing/2013/main/command">
      <pc:docMk xmlns:pc="http://schemas.microsoft.com/office/powerpoint/2013/main/command"/>
      <pc:sldMk xmlns:pc="http://schemas.microsoft.com/office/powerpoint/2013/main/command" cId="0" sldId="280"/>
      <ac:spMk id="623" creationId="{00000000-0000-0000-0000-000000000000}"/>
      <ac:txMk cp="569">
        <ac:context len="581" hash="3294786653"/>
      </ac:txMk>
    </ac:txMkLst>
    <p188:pos x="2933139" y="243727"/>
    <p188:txBody>
      <a:bodyPr/>
      <a:lstStyle/>
      <a:p>
        <a:r>
          <a:rPr lang="en-US"/>
          <a:t>Belangrijke woorden zou ik in 't vet zetten, want anders nogal veel tekst. Lees het ook zeker niet af, maar vertel wat in eigen woorden</a:t>
        </a:r>
      </a:p>
    </p188:txBody>
  </p188:cm>
</p188:cmLst>
</file>

<file path=ppt/comments/modernComment_119_0.xml><?xml version="1.0" encoding="utf-8"?>
<p188:cmLst xmlns:a="http://schemas.openxmlformats.org/drawingml/2006/main" xmlns:r="http://schemas.openxmlformats.org/officeDocument/2006/relationships" xmlns:p188="http://schemas.microsoft.com/office/powerpoint/2018/8/main">
  <p188:cm id="{07CE5072-17EB-42AD-A254-2B5973AE5367}" authorId="{A255019C-C0A4-CEB5-69ED-E8178321F12A}" created="2025-12-13T15:23:37.489">
    <ac:txMkLst xmlns:ac="http://schemas.microsoft.com/office/drawing/2013/main/command">
      <pc:docMk xmlns:pc="http://schemas.microsoft.com/office/powerpoint/2013/main/command"/>
      <pc:sldMk xmlns:pc="http://schemas.microsoft.com/office/powerpoint/2013/main/command" cId="0" sldId="281"/>
      <ac:spMk id="629" creationId="{00000000-0000-0000-0000-000000000000}"/>
      <ac:txMk cp="21" len="5">
        <ac:context len="277" hash="1500326026"/>
      </ac:txMk>
    </ac:txMkLst>
    <p188:pos x="4286250" y="235323"/>
    <p188:txBody>
      <a:bodyPr/>
      <a:lstStyle/>
      <a:p>
        <a:r>
          <a:rPr lang="en-US"/>
          <a:t>geherformuleerd of geüpdatet</a:t>
        </a:r>
      </a:p>
    </p188:txBody>
  </p188:cm>
  <p188:cm id="{89F5460B-4CF8-4C80-98EA-CDEBEB0FD647}" authorId="{A255019C-C0A4-CEB5-69ED-E8178321F12A}" created="2025-12-13T15:25:01.975">
    <ac:txMkLst xmlns:ac="http://schemas.microsoft.com/office/drawing/2013/main/command">
      <pc:docMk xmlns:pc="http://schemas.microsoft.com/office/powerpoint/2013/main/command"/>
      <pc:sldMk xmlns:pc="http://schemas.microsoft.com/office/powerpoint/2013/main/command" cId="0" sldId="281"/>
      <ac:spMk id="629" creationId="{00000000-0000-0000-0000-000000000000}"/>
      <ac:txMk cp="276">
        <ac:context len="277" hash="1500326026"/>
      </ac:txMk>
    </ac:txMkLst>
    <p188:pos x="4303058" y="756397"/>
    <p188:txBody>
      <a:bodyPr/>
      <a:lstStyle/>
      <a:p>
        <a:r>
          <a:rPr lang="en-US"/>
          <a:t>Hier staat wel niks over vertrouwen? Dan zou ik bij probleemstelling ook eigenlijk niet over vertrouwen spreken maar eerder over ze spelen niet in op wat de doelgroep wil en nodig heeft. Anders is het wat vreemd dat de probleemstelling draait rond vertrouwen en dat de onderzoeksvraag en uiteindelijke antwoord daar niks over zegt. Vertrouwen kan wel nog van rol spelen in het onderzoek maar iets meer op de achtergrond dan en uit de dia's staat het juist op de voorgrond</a:t>
        </a:r>
      </a:p>
    </p188:txBody>
  </p188:cm>
</p188:cmLst>
</file>

<file path=ppt/comments/modernComment_11C_0.xml><?xml version="1.0" encoding="utf-8"?>
<p188:cmLst xmlns:a="http://schemas.openxmlformats.org/drawingml/2006/main" xmlns:r="http://schemas.openxmlformats.org/officeDocument/2006/relationships" xmlns:p188="http://schemas.microsoft.com/office/powerpoint/2018/8/main">
  <p188:cm id="{07D3FE37-A7AD-404B-AD01-D57321F101CE}" authorId="{A255019C-C0A4-CEB5-69ED-E8178321F12A}" created="2025-12-13T15:28:39.354">
    <ac:txMkLst xmlns:ac="http://schemas.microsoft.com/office/drawing/2013/main/command">
      <pc:docMk xmlns:pc="http://schemas.microsoft.com/office/powerpoint/2013/main/command"/>
      <pc:sldMk xmlns:pc="http://schemas.microsoft.com/office/powerpoint/2013/main/command" cId="0" sldId="284"/>
      <ac:spMk id="683" creationId="{00000000-0000-0000-0000-000000000000}"/>
      <ac:txMk cp="15" len="10">
        <ac:context len="41" hash="2921425748"/>
      </ac:txMk>
    </ac:txMkLst>
    <p188:pos x="4798919" y="193301"/>
    <p188:txBody>
      <a:bodyPr/>
      <a:lstStyle/>
      <a:p>
        <a:r>
          <a:rPr lang="en-US"/>
          <a:t>Belangrijk ook of jullie iets gaan doen met de persona's in de ideation fase en bij het antwoorden van de onderzoeksvraag? Zal de oplossing voor elke persona zijn, voor één persona of voor elke persona een lichtjes andere uitwerking?</a:t>
        </a:r>
      </a:p>
    </p188:txBody>
  </p188:cm>
</p188:cmLst>
</file>

<file path=ppt/comments/modernComment_11E_0.xml><?xml version="1.0" encoding="utf-8"?>
<p188:cmLst xmlns:a="http://schemas.openxmlformats.org/drawingml/2006/main" xmlns:r="http://schemas.openxmlformats.org/officeDocument/2006/relationships" xmlns:p188="http://schemas.microsoft.com/office/powerpoint/2018/8/main">
  <p188:cm id="{8E21DCB4-B90B-4554-96DD-8B43361EED5E}" authorId="{A255019C-C0A4-CEB5-69ED-E8178321F12A}" created="2025-12-13T15:30:50.387">
    <pc:sldMkLst xmlns:pc="http://schemas.microsoft.com/office/powerpoint/2013/main/command">
      <pc:docMk/>
      <pc:sldMk cId="0" sldId="286"/>
    </pc:sldMkLst>
    <p188:txBody>
      <a:bodyPr/>
      <a:lstStyle/>
      <a:p>
        <a:r>
          <a:rPr lang="en-US"/>
          <a:t>Goeie ppt! Over het algemeen soms dia's met veel tekst ... kan hier en daar wat korter. Focus ook zeker niet te lang op de terugblik waarbij jullie vertellen over wat jullie allemaal geleerd hebben uit jullie onderzoeken., Zorg dat jullie vooral de algemene inzichten meegeven en meer nadruk op de persona's en probleemstelling. Let ook op dat jullie niet over tijd gaan, want 31 dia's kan langer duren dan je denkt ;) En nog eens nalezen op spelfouten, heb er niet meteen gevonden maar heb ook niet in detail gecontroleerd.</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4dfce81f19_0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Intro: Chakir</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a:extLst>
            <a:ext uri="{FF2B5EF4-FFF2-40B4-BE49-F238E27FC236}">
              <a16:creationId xmlns:a16="http://schemas.microsoft.com/office/drawing/2014/main" id="{475CCC2A-F804-5777-5120-CE5C3F5DF441}"/>
            </a:ext>
          </a:extLst>
        </p:cNvPr>
        <p:cNvGrpSpPr/>
        <p:nvPr/>
      </p:nvGrpSpPr>
      <p:grpSpPr>
        <a:xfrm>
          <a:off x="0" y="0"/>
          <a:ext cx="0" cy="0"/>
          <a:chOff x="0" y="0"/>
          <a:chExt cx="0" cy="0"/>
        </a:xfrm>
      </p:grpSpPr>
      <p:sp>
        <p:nvSpPr>
          <p:cNvPr id="477" name="Google Shape;477;g3afee66ee13_0_12:notes">
            <a:extLst>
              <a:ext uri="{FF2B5EF4-FFF2-40B4-BE49-F238E27FC236}">
                <a16:creationId xmlns:a16="http://schemas.microsoft.com/office/drawing/2014/main" id="{32C1EDDC-FFAE-F080-43C4-76DE763CB91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 name="Google Shape;478;g3afee66ee13_0_12:notes">
            <a:extLst>
              <a:ext uri="{FF2B5EF4-FFF2-40B4-BE49-F238E27FC236}">
                <a16:creationId xmlns:a16="http://schemas.microsoft.com/office/drawing/2014/main" id="{5A5F0AEC-BF3C-81EA-AD04-125470D875E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225410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a:extLst>
            <a:ext uri="{FF2B5EF4-FFF2-40B4-BE49-F238E27FC236}">
              <a16:creationId xmlns:a16="http://schemas.microsoft.com/office/drawing/2014/main" id="{30F8D224-231B-88D8-2CE4-0411F770FF2A}"/>
            </a:ext>
          </a:extLst>
        </p:cNvPr>
        <p:cNvGrpSpPr/>
        <p:nvPr/>
      </p:nvGrpSpPr>
      <p:grpSpPr>
        <a:xfrm>
          <a:off x="0" y="0"/>
          <a:ext cx="0" cy="0"/>
          <a:chOff x="0" y="0"/>
          <a:chExt cx="0" cy="0"/>
        </a:xfrm>
      </p:grpSpPr>
      <p:sp>
        <p:nvSpPr>
          <p:cNvPr id="477" name="Google Shape;477;g3afee66ee13_0_12:notes">
            <a:extLst>
              <a:ext uri="{FF2B5EF4-FFF2-40B4-BE49-F238E27FC236}">
                <a16:creationId xmlns:a16="http://schemas.microsoft.com/office/drawing/2014/main" id="{87E6E15B-AFE7-AA52-7AE4-343E75B60B4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 name="Google Shape;478;g3afee66ee13_0_12:notes">
            <a:extLst>
              <a:ext uri="{FF2B5EF4-FFF2-40B4-BE49-F238E27FC236}">
                <a16:creationId xmlns:a16="http://schemas.microsoft.com/office/drawing/2014/main" id="{13667A10-EB1D-DDA8-93A4-3183FF68A85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136004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a:extLst>
            <a:ext uri="{FF2B5EF4-FFF2-40B4-BE49-F238E27FC236}">
              <a16:creationId xmlns:a16="http://schemas.microsoft.com/office/drawing/2014/main" id="{1F872B2B-7A78-9867-54D0-144B7BF6A8C2}"/>
            </a:ext>
          </a:extLst>
        </p:cNvPr>
        <p:cNvGrpSpPr/>
        <p:nvPr/>
      </p:nvGrpSpPr>
      <p:grpSpPr>
        <a:xfrm>
          <a:off x="0" y="0"/>
          <a:ext cx="0" cy="0"/>
          <a:chOff x="0" y="0"/>
          <a:chExt cx="0" cy="0"/>
        </a:xfrm>
      </p:grpSpPr>
      <p:sp>
        <p:nvSpPr>
          <p:cNvPr id="477" name="Google Shape;477;g3afee66ee13_0_12:notes">
            <a:extLst>
              <a:ext uri="{FF2B5EF4-FFF2-40B4-BE49-F238E27FC236}">
                <a16:creationId xmlns:a16="http://schemas.microsoft.com/office/drawing/2014/main" id="{84D40D61-64A9-068C-62B4-7677F02A10E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 name="Google Shape;478;g3afee66ee13_0_12:notes">
            <a:extLst>
              <a:ext uri="{FF2B5EF4-FFF2-40B4-BE49-F238E27FC236}">
                <a16:creationId xmlns:a16="http://schemas.microsoft.com/office/drawing/2014/main" id="{7BA1DED3-9AEB-E6AD-5D02-40FCABCE1AA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853339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a:extLst>
            <a:ext uri="{FF2B5EF4-FFF2-40B4-BE49-F238E27FC236}">
              <a16:creationId xmlns:a16="http://schemas.microsoft.com/office/drawing/2014/main" id="{5FC0326F-B77C-3845-2274-137CC163BB7E}"/>
            </a:ext>
          </a:extLst>
        </p:cNvPr>
        <p:cNvGrpSpPr/>
        <p:nvPr/>
      </p:nvGrpSpPr>
      <p:grpSpPr>
        <a:xfrm>
          <a:off x="0" y="0"/>
          <a:ext cx="0" cy="0"/>
          <a:chOff x="0" y="0"/>
          <a:chExt cx="0" cy="0"/>
        </a:xfrm>
      </p:grpSpPr>
      <p:sp>
        <p:nvSpPr>
          <p:cNvPr id="477" name="Google Shape;477;g3afee66ee13_0_12:notes">
            <a:extLst>
              <a:ext uri="{FF2B5EF4-FFF2-40B4-BE49-F238E27FC236}">
                <a16:creationId xmlns:a16="http://schemas.microsoft.com/office/drawing/2014/main" id="{701F371D-43EC-F48C-72CF-7DDD38722FE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 name="Google Shape;478;g3afee66ee13_0_12:notes">
            <a:extLst>
              <a:ext uri="{FF2B5EF4-FFF2-40B4-BE49-F238E27FC236}">
                <a16:creationId xmlns:a16="http://schemas.microsoft.com/office/drawing/2014/main" id="{23471DB2-336F-A665-D0EB-4A01539F6B0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767743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2b2297c4d54_0_1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4" name="Google Shape;514;g2b2297c4d54_0_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Chakir</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g3aa6fbaaef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8" name="Google Shape;548;g3aa6fbaaef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g39192af293b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3" name="Google Shape;553;g39192af293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g3afa2f935b1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8" name="Google Shape;558;g3afa2f935b1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g3afa2f935b1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3" name="Google Shape;563;g3afa2f935b1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g3a20a116736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8" name="Google Shape;568;g3a20a11673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Chakir</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d431007ba2_0_2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 name="Google Shape;375;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Chakir</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a:extLst>
            <a:ext uri="{FF2B5EF4-FFF2-40B4-BE49-F238E27FC236}">
              <a16:creationId xmlns:a16="http://schemas.microsoft.com/office/drawing/2014/main" id="{292B3943-25A1-7240-03D8-D52392F24FF2}"/>
            </a:ext>
          </a:extLst>
        </p:cNvPr>
        <p:cNvGrpSpPr/>
        <p:nvPr/>
      </p:nvGrpSpPr>
      <p:grpSpPr>
        <a:xfrm>
          <a:off x="0" y="0"/>
          <a:ext cx="0" cy="0"/>
          <a:chOff x="0" y="0"/>
          <a:chExt cx="0" cy="0"/>
        </a:xfrm>
      </p:grpSpPr>
      <p:sp>
        <p:nvSpPr>
          <p:cNvPr id="586" name="Google Shape;586;g3afa2f935b1_0_93:notes">
            <a:extLst>
              <a:ext uri="{FF2B5EF4-FFF2-40B4-BE49-F238E27FC236}">
                <a16:creationId xmlns:a16="http://schemas.microsoft.com/office/drawing/2014/main" id="{4E3AB983-6462-7B68-083E-ACE6FBFC1F79}"/>
              </a:ext>
            </a:extLst>
          </p:cNvPr>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7" name="Google Shape;587;g3afa2f935b1_0_93:notes">
            <a:extLst>
              <a:ext uri="{FF2B5EF4-FFF2-40B4-BE49-F238E27FC236}">
                <a16:creationId xmlns:a16="http://schemas.microsoft.com/office/drawing/2014/main" id="{CBE624BD-8B89-2AC2-9108-76F8A3E7512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Gebrek aan kennis over journalistieke code, maar hoge verwachtingen.</a:t>
            </a:r>
            <a:endParaRPr/>
          </a:p>
          <a:p>
            <a:pPr marL="0" lvl="0" indent="0" algn="l" rtl="0">
              <a:spcBef>
                <a:spcPts val="0"/>
              </a:spcBef>
              <a:spcAft>
                <a:spcPts val="0"/>
              </a:spcAft>
              <a:buNone/>
            </a:pPr>
            <a:r>
              <a:rPr lang="en"/>
              <a:t>Transparantie kan vertrouwen sterk verhogen</a:t>
            </a:r>
            <a:endParaRPr/>
          </a:p>
          <a:p>
            <a:pPr marL="457200" lvl="0" indent="-298450" algn="l" rtl="0">
              <a:spcBef>
                <a:spcPts val="0"/>
              </a:spcBef>
              <a:spcAft>
                <a:spcPts val="0"/>
              </a:spcAft>
              <a:buSzPts val="1100"/>
              <a:buChar char="-"/>
            </a:pPr>
            <a:r>
              <a:rPr lang="en"/>
              <a:t>Jongeren willen wél dat journalisten volgens strikte waarden werken, ze kennen die alleen niet. Transparantie verhoogt vertrouwen én onderscheidt Mediahuis duidelijk van influencers.</a:t>
            </a:r>
            <a:endParaRPr/>
          </a:p>
          <a:p>
            <a:pPr marL="457200" lvl="0" indent="-298450" algn="l" rtl="0">
              <a:spcBef>
                <a:spcPts val="0"/>
              </a:spcBef>
              <a:spcAft>
                <a:spcPts val="0"/>
              </a:spcAft>
              <a:buSzPts val="1100"/>
              <a:buChar char="-"/>
            </a:pPr>
            <a:r>
              <a:rPr lang="en" i="1"/>
              <a:t>"Het helpt ook als media tonen dat ze hun informatie dubbel checken. Transparantie over hoe ze aan informatie komen helpt enorm."</a:t>
            </a:r>
            <a:endParaRPr i="1"/>
          </a:p>
          <a:p>
            <a:pPr marL="0" lvl="0" indent="0" algn="l" rtl="0">
              <a:spcBef>
                <a:spcPts val="0"/>
              </a:spcBef>
              <a:spcAft>
                <a:spcPts val="0"/>
              </a:spcAft>
              <a:buNone/>
            </a:pPr>
            <a:endParaRPr/>
          </a:p>
          <a:p>
            <a:pPr marL="0" lvl="0" indent="0" algn="l" rtl="0">
              <a:spcBef>
                <a:spcPts val="0"/>
              </a:spcBef>
              <a:spcAft>
                <a:spcPts val="0"/>
              </a:spcAft>
              <a:buNone/>
            </a:pPr>
            <a:r>
              <a:rPr lang="en"/>
              <a:t>Ze willen wel kwaliteitsvol nieuws, maar iedereen heeft een eigen voorkeur van consumptie (video, podcast, artikel,...) </a:t>
            </a:r>
            <a:endParaRPr/>
          </a:p>
          <a:p>
            <a:pPr marL="0" lvl="0" indent="0" algn="l" rtl="0">
              <a:spcBef>
                <a:spcPts val="0"/>
              </a:spcBef>
              <a:spcAft>
                <a:spcPts val="0"/>
              </a:spcAft>
              <a:buNone/>
            </a:pPr>
            <a:r>
              <a:rPr lang="en"/>
              <a:t>Gepersonaliseerde formats / Liquid content kan nieuwsconsumptie aantrekkelijker maken</a:t>
            </a:r>
            <a:endParaRPr/>
          </a:p>
          <a:p>
            <a:pPr marL="457200" lvl="0" indent="-298450" algn="l" rtl="0">
              <a:spcBef>
                <a:spcPts val="0"/>
              </a:spcBef>
              <a:spcAft>
                <a:spcPts val="0"/>
              </a:spcAft>
              <a:buSzPts val="1100"/>
              <a:buChar char="-"/>
            </a:pPr>
            <a:r>
              <a:rPr lang="en"/>
              <a:t>Jongeren willen wel mee zijn met het nieuws, maar hebben problemen met tijdsgebrek door school, hobby’s, hun sociaal leven,... DUS het zelf kunnen kiezen in welke vorm ze hun nieuws kunnen lezen, beluisteren,... kan een mooie kans zijn</a:t>
            </a:r>
            <a:endParaRPr/>
          </a:p>
          <a:p>
            <a:pPr marL="457200" lvl="0" indent="-260350" algn="l" rtl="0">
              <a:lnSpc>
                <a:spcPct val="115000"/>
              </a:lnSpc>
              <a:spcBef>
                <a:spcPts val="0"/>
              </a:spcBef>
              <a:spcAft>
                <a:spcPts val="0"/>
              </a:spcAft>
              <a:buClr>
                <a:schemeClr val="dk1"/>
              </a:buClr>
              <a:buSzPts val="500"/>
              <a:buChar char="-"/>
            </a:pPr>
            <a:r>
              <a:rPr lang="en" i="1">
                <a:solidFill>
                  <a:schemeClr val="dk1"/>
                </a:solidFill>
              </a:rPr>
              <a:t>"Voor sommige artikels zou het goed zijn moest er een versie zijn die makkelijker is uitgelegd voor jongeren."</a:t>
            </a:r>
            <a:endParaRPr sz="500">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endParaRPr/>
          </a:p>
          <a:p>
            <a:pPr marL="457200" lvl="0" indent="-298450" algn="l" rtl="0">
              <a:spcBef>
                <a:spcPts val="0"/>
              </a:spcBef>
              <a:spcAft>
                <a:spcPts val="0"/>
              </a:spcAft>
              <a:buSzPts val="1100"/>
              <a:buChar char="-"/>
            </a:pPr>
            <a:r>
              <a:rPr lang="en" i="1"/>
              <a:t>“Ik ben niet iemand die gaat betalen voor nieuws… De waarde van 5 euro per maand is het niet waard voor mijn interesse in het nieuws.”</a:t>
            </a:r>
            <a:endParaRPr i="1"/>
          </a:p>
        </p:txBody>
      </p:sp>
    </p:spTree>
    <p:extLst>
      <p:ext uri="{BB962C8B-B14F-4D97-AF65-F5344CB8AC3E}">
        <p14:creationId xmlns:p14="http://schemas.microsoft.com/office/powerpoint/2010/main" val="5997095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g3a20a116736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3" name="Google Shape;593;g3a20a116736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buNone/>
            </a:pPr>
            <a:r>
              <a:rPr lang="en"/>
              <a:t>Over </a:t>
            </a:r>
            <a:r>
              <a:rPr lang="en" err="1"/>
              <a:t>verschillende</a:t>
            </a:r>
            <a:r>
              <a:rPr lang="en"/>
              <a:t> </a:t>
            </a:r>
            <a:r>
              <a:rPr lang="en" err="1"/>
              <a:t>focusgroepen</a:t>
            </a:r>
            <a:r>
              <a:rPr lang="en"/>
              <a:t> en interviews heen zagen we dezelfde patronen terugkomen: jongeren ontdekken nieuws vaak toevallig, geven de voorkeur aan snelle en visuele formats en ervaren drempels om actief te lezen of terug te </a:t>
            </a:r>
            <a:r>
              <a:rPr lang="en" err="1"/>
              <a:t>keren</a:t>
            </a:r>
            <a:r>
              <a:rPr lang="en"/>
              <a:t> </a:t>
            </a:r>
            <a:r>
              <a:rPr lang="en" err="1"/>
              <a:t>naar</a:t>
            </a:r>
            <a:r>
              <a:rPr lang="en"/>
              <a:t> </a:t>
            </a:r>
            <a:r>
              <a:rPr lang="en" err="1"/>
              <a:t>nieuwsplatformen</a:t>
            </a:r>
            <a:r>
              <a:rPr lang="en"/>
              <a:t>.</a:t>
            </a:r>
            <a:endParaRPr lang="en-US"/>
          </a:p>
          <a:p>
            <a:pPr marL="0" lvl="0" indent="0" algn="l">
              <a:spcBef>
                <a:spcPts val="0"/>
              </a:spcBef>
              <a:spcAft>
                <a:spcPts val="0"/>
              </a:spcAft>
              <a:buNone/>
            </a:pPr>
            <a:endParaRPr lang="e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0" name="Google Shape;620;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buNone/>
            </a:pPr>
            <a:r>
              <a:rPr lang="en-US"/>
              <a:t>  Het </a:t>
            </a:r>
            <a:r>
              <a:rPr lang="en-US" err="1"/>
              <a:t>nieuwsaanbod</a:t>
            </a:r>
            <a:r>
              <a:rPr lang="en-US"/>
              <a:t> van </a:t>
            </a:r>
            <a:r>
              <a:rPr lang="en-US" err="1"/>
              <a:t>Mediahuis</a:t>
            </a:r>
            <a:r>
              <a:rPr lang="en-US"/>
              <a:t> sluit </a:t>
            </a:r>
            <a:r>
              <a:rPr lang="en-US" err="1"/>
              <a:t>onvoldoende</a:t>
            </a:r>
            <a:r>
              <a:rPr lang="en-US"/>
              <a:t> </a:t>
            </a:r>
            <a:r>
              <a:rPr lang="en-US" err="1"/>
              <a:t>aan</a:t>
            </a:r>
            <a:r>
              <a:rPr lang="en-US"/>
              <a:t> </a:t>
            </a:r>
            <a:r>
              <a:rPr lang="en-US" err="1"/>
              <a:t>bij</a:t>
            </a:r>
            <a:r>
              <a:rPr lang="en-US"/>
              <a:t> de </a:t>
            </a:r>
            <a:r>
              <a:rPr lang="en-US" err="1"/>
              <a:t>voorkeuren</a:t>
            </a:r>
            <a:r>
              <a:rPr lang="en-US"/>
              <a:t> van </a:t>
            </a:r>
            <a:r>
              <a:rPr lang="en-US" err="1"/>
              <a:t>jongeren</a:t>
            </a:r>
            <a:r>
              <a:rPr lang="en-US"/>
              <a:t> (18–30 </a:t>
            </a:r>
            <a:r>
              <a:rPr lang="en-US" err="1"/>
              <a:t>jaar</a:t>
            </a:r>
            <a:r>
              <a:rPr lang="en-US"/>
              <a:t>) op het </a:t>
            </a:r>
            <a:r>
              <a:rPr lang="en-US" err="1"/>
              <a:t>gebied</a:t>
            </a:r>
            <a:r>
              <a:rPr lang="en-US"/>
              <a:t> van formats </a:t>
            </a:r>
            <a:r>
              <a:rPr lang="en-US" err="1"/>
              <a:t>en</a:t>
            </a:r>
            <a:r>
              <a:rPr lang="en-US"/>
              <a:t> </a:t>
            </a:r>
            <a:r>
              <a:rPr lang="en-US" err="1"/>
              <a:t>toegankelijke</a:t>
            </a:r>
            <a:r>
              <a:rPr lang="en-US"/>
              <a:t> </a:t>
            </a:r>
            <a:r>
              <a:rPr lang="en-US" err="1"/>
              <a:t>manieren</a:t>
            </a:r>
            <a:r>
              <a:rPr lang="en-US"/>
              <a:t> van </a:t>
            </a:r>
            <a:r>
              <a:rPr lang="en-US" err="1"/>
              <a:t>nieuwsconsumptie</a:t>
            </a:r>
            <a:r>
              <a:rPr lang="en-US"/>
              <a:t>. </a:t>
            </a:r>
            <a:r>
              <a:rPr lang="en-US" err="1"/>
              <a:t>Bovendien</a:t>
            </a:r>
            <a:r>
              <a:rPr lang="en-US"/>
              <a:t> </a:t>
            </a:r>
            <a:r>
              <a:rPr lang="en-US" err="1"/>
              <a:t>worden</a:t>
            </a:r>
            <a:r>
              <a:rPr lang="en-US"/>
              <a:t> </a:t>
            </a:r>
            <a:r>
              <a:rPr lang="en-US" err="1"/>
              <a:t>journalistieke</a:t>
            </a:r>
            <a:r>
              <a:rPr lang="en-US"/>
              <a:t> </a:t>
            </a:r>
            <a:r>
              <a:rPr lang="en-US" err="1"/>
              <a:t>waarden</a:t>
            </a:r>
            <a:r>
              <a:rPr lang="en-US"/>
              <a:t> </a:t>
            </a:r>
            <a:r>
              <a:rPr lang="en-US" err="1"/>
              <a:t>zoals</a:t>
            </a:r>
            <a:r>
              <a:rPr lang="en-US"/>
              <a:t> </a:t>
            </a:r>
            <a:r>
              <a:rPr lang="en-US" err="1"/>
              <a:t>objectiviteit</a:t>
            </a:r>
            <a:r>
              <a:rPr lang="en-US"/>
              <a:t>, </a:t>
            </a:r>
            <a:r>
              <a:rPr lang="en-US" err="1"/>
              <a:t>onafhankelijk</a:t>
            </a:r>
            <a:r>
              <a:rPr lang="en-US"/>
              <a:t> </a:t>
            </a:r>
            <a:r>
              <a:rPr lang="en-US" err="1"/>
              <a:t>informeren</a:t>
            </a:r>
            <a:r>
              <a:rPr lang="en-US"/>
              <a:t> </a:t>
            </a:r>
            <a:r>
              <a:rPr lang="en-US" err="1"/>
              <a:t>en</a:t>
            </a:r>
            <a:r>
              <a:rPr lang="en-US"/>
              <a:t> factchecking </a:t>
            </a:r>
            <a:r>
              <a:rPr lang="en-US" err="1"/>
              <a:t>onvoldoende</a:t>
            </a:r>
            <a:r>
              <a:rPr lang="en-US"/>
              <a:t> </a:t>
            </a:r>
            <a:r>
              <a:rPr lang="en-US" err="1"/>
              <a:t>uitgelegd</a:t>
            </a:r>
            <a:r>
              <a:rPr lang="en-US"/>
              <a:t>, </a:t>
            </a:r>
            <a:r>
              <a:rPr lang="en-US" err="1"/>
              <a:t>terwijl</a:t>
            </a:r>
            <a:r>
              <a:rPr lang="en-US"/>
              <a:t> de </a:t>
            </a:r>
            <a:r>
              <a:rPr lang="en-US" err="1"/>
              <a:t>doelgroep</a:t>
            </a:r>
            <a:r>
              <a:rPr lang="en-US"/>
              <a:t> </a:t>
            </a:r>
            <a:r>
              <a:rPr lang="en-US" err="1"/>
              <a:t>hier</a:t>
            </a:r>
            <a:r>
              <a:rPr lang="en-US"/>
              <a:t> </a:t>
            </a:r>
            <a:r>
              <a:rPr lang="en-US" err="1"/>
              <a:t>wel</a:t>
            </a:r>
            <a:r>
              <a:rPr lang="en-US"/>
              <a:t> </a:t>
            </a:r>
            <a:r>
              <a:rPr lang="en-US" err="1"/>
              <a:t>waarde</a:t>
            </a:r>
            <a:r>
              <a:rPr lang="en-US"/>
              <a:t> </a:t>
            </a:r>
            <a:r>
              <a:rPr lang="en-US" err="1"/>
              <a:t>aan</a:t>
            </a:r>
            <a:r>
              <a:rPr lang="en-US"/>
              <a:t> </a:t>
            </a:r>
            <a:r>
              <a:rPr lang="en-US" err="1"/>
              <a:t>hecht</a:t>
            </a:r>
            <a:r>
              <a:rPr lang="en-US"/>
              <a:t>. </a:t>
            </a:r>
            <a:r>
              <a:rPr lang="en-US" err="1"/>
              <a:t>Hierdoor</a:t>
            </a:r>
            <a:r>
              <a:rPr lang="en-US"/>
              <a:t> </a:t>
            </a:r>
            <a:r>
              <a:rPr lang="en-US" err="1"/>
              <a:t>wordt</a:t>
            </a:r>
            <a:r>
              <a:rPr lang="en-US"/>
              <a:t> het </a:t>
            </a:r>
            <a:r>
              <a:rPr lang="en-US" err="1"/>
              <a:t>vertrouwen</a:t>
            </a:r>
            <a:r>
              <a:rPr lang="en-US"/>
              <a:t> </a:t>
            </a:r>
            <a:r>
              <a:rPr lang="en-US" err="1"/>
              <a:t>en</a:t>
            </a:r>
            <a:r>
              <a:rPr lang="en-US"/>
              <a:t> de </a:t>
            </a:r>
            <a:r>
              <a:rPr lang="en-US" err="1"/>
              <a:t>betrokkenheid</a:t>
            </a:r>
            <a:r>
              <a:rPr lang="en-US"/>
              <a:t> van </a:t>
            </a:r>
            <a:r>
              <a:rPr lang="en-US" err="1"/>
              <a:t>jongeren</a:t>
            </a:r>
            <a:r>
              <a:rPr lang="en-US"/>
              <a:t> </a:t>
            </a:r>
            <a:r>
              <a:rPr lang="en-US" err="1"/>
              <a:t>beperkt</a:t>
            </a:r>
            <a:r>
              <a:rPr lang="en-US"/>
              <a:t>. In de </a:t>
            </a:r>
            <a:r>
              <a:rPr lang="en-US" err="1"/>
              <a:t>ideationfase</a:t>
            </a:r>
            <a:r>
              <a:rPr lang="en-US"/>
              <a:t> is het </a:t>
            </a:r>
            <a:r>
              <a:rPr lang="en-US" err="1"/>
              <a:t>daarom</a:t>
            </a:r>
            <a:r>
              <a:rPr lang="en-US"/>
              <a:t> </a:t>
            </a:r>
            <a:r>
              <a:rPr lang="en-US" err="1"/>
              <a:t>belangrijk</a:t>
            </a:r>
            <a:r>
              <a:rPr lang="en-US"/>
              <a:t> </a:t>
            </a:r>
            <a:r>
              <a:rPr lang="en-US" err="1"/>
              <a:t>een</a:t>
            </a:r>
            <a:r>
              <a:rPr lang="en-US"/>
              <a:t> </a:t>
            </a:r>
            <a:r>
              <a:rPr lang="en-US" err="1"/>
              <a:t>oplossing</a:t>
            </a:r>
            <a:r>
              <a:rPr lang="en-US"/>
              <a:t> </a:t>
            </a:r>
            <a:r>
              <a:rPr lang="en-US" err="1"/>
              <a:t>te</a:t>
            </a:r>
            <a:r>
              <a:rPr lang="en-US"/>
              <a:t> </a:t>
            </a:r>
            <a:r>
              <a:rPr lang="en-US" err="1"/>
              <a:t>vinden</a:t>
            </a:r>
            <a:r>
              <a:rPr lang="en-US"/>
              <a:t> die het </a:t>
            </a:r>
            <a:r>
              <a:rPr lang="en-US" err="1"/>
              <a:t>vertrouwen</a:t>
            </a:r>
            <a:r>
              <a:rPr lang="en-US"/>
              <a:t> </a:t>
            </a:r>
            <a:r>
              <a:rPr lang="en-US" err="1"/>
              <a:t>versterkt</a:t>
            </a:r>
            <a:r>
              <a:rPr lang="en-US"/>
              <a:t>, formats </a:t>
            </a:r>
            <a:r>
              <a:rPr lang="en-US" err="1"/>
              <a:t>personaliseert</a:t>
            </a:r>
            <a:r>
              <a:rPr lang="en-US"/>
              <a:t> </a:t>
            </a:r>
            <a:r>
              <a:rPr lang="en-US" err="1"/>
              <a:t>en</a:t>
            </a:r>
            <a:r>
              <a:rPr lang="en-US"/>
              <a:t> </a:t>
            </a:r>
            <a:r>
              <a:rPr lang="en-US" err="1"/>
              <a:t>nieuws</a:t>
            </a:r>
            <a:r>
              <a:rPr lang="en-US"/>
              <a:t> </a:t>
            </a:r>
            <a:r>
              <a:rPr lang="en-US" err="1"/>
              <a:t>toegankelijker</a:t>
            </a:r>
            <a:r>
              <a:rPr lang="en-US"/>
              <a:t> </a:t>
            </a:r>
            <a:r>
              <a:rPr lang="en-US" err="1"/>
              <a:t>maakt</a:t>
            </a:r>
            <a:r>
              <a:rPr lang="en-US"/>
              <a:t>.</a:t>
            </a:r>
          </a:p>
          <a:p>
            <a:pPr marL="285750" indent="-285750"/>
            <a:r>
              <a:rPr lang="en-US">
                <a:sym typeface="Wingdings" panose="05000000000000000000" pitchFamily="2" charset="2"/>
              </a:rPr>
              <a:t> </a:t>
            </a:r>
            <a:r>
              <a:rPr lang="en-US" err="1">
                <a:sym typeface="Wingdings" panose="05000000000000000000" pitchFamily="2" charset="2"/>
              </a:rPr>
              <a:t>uitleg</a:t>
            </a:r>
            <a:r>
              <a:rPr lang="en-US">
                <a:sym typeface="Wingdings" panose="05000000000000000000" pitchFamily="2" charset="2"/>
              </a:rPr>
              <a:t>: </a:t>
            </a:r>
            <a:r>
              <a:rPr lang="nl-NL" sz="1100" b="0" i="0" u="none" strike="noStrike" cap="none">
                <a:solidFill>
                  <a:srgbClr val="000000"/>
                </a:solidFill>
                <a:effectLst/>
                <a:latin typeface="Arial"/>
                <a:ea typeface="Arial"/>
                <a:cs typeface="Arial"/>
                <a:sym typeface="Arial"/>
              </a:rPr>
              <a:t>ik zie het eerder als die waarden en betrouwbaarheid kunnen een kans zijn voor mediahuis om zich te onderscheiden van een </a:t>
            </a:r>
            <a:r>
              <a:rPr lang="nl-NL" sz="1100" b="0" i="0" u="none" strike="noStrike" cap="none" err="1">
                <a:solidFill>
                  <a:srgbClr val="000000"/>
                </a:solidFill>
                <a:effectLst/>
                <a:latin typeface="Arial"/>
                <a:ea typeface="Arial"/>
                <a:cs typeface="Arial"/>
                <a:sym typeface="Arial"/>
              </a:rPr>
              <a:t>tiktok</a:t>
            </a:r>
            <a:r>
              <a:rPr lang="nl-NL" sz="1100" b="0" i="0" u="none" strike="noStrike" cap="none">
                <a:solidFill>
                  <a:srgbClr val="000000"/>
                </a:solidFill>
                <a:effectLst/>
                <a:latin typeface="Arial"/>
                <a:ea typeface="Arial"/>
                <a:cs typeface="Arial"/>
                <a:sym typeface="Arial"/>
              </a:rPr>
              <a:t> ofzo </a:t>
            </a:r>
            <a:r>
              <a:rPr lang="nl-NL" sz="1100" b="0" i="0" u="none" strike="noStrike" cap="none" err="1">
                <a:solidFill>
                  <a:srgbClr val="000000"/>
                </a:solidFill>
                <a:effectLst/>
                <a:latin typeface="Arial"/>
                <a:ea typeface="Arial"/>
                <a:cs typeface="Arial"/>
                <a:sym typeface="Arial"/>
              </a:rPr>
              <a:t>omda</a:t>
            </a:r>
            <a:r>
              <a:rPr lang="nl-NL" sz="1100" b="0" i="0" u="none" strike="noStrike" cap="none">
                <a:solidFill>
                  <a:srgbClr val="000000"/>
                </a:solidFill>
                <a:effectLst/>
                <a:latin typeface="Arial"/>
                <a:ea typeface="Arial"/>
                <a:cs typeface="Arial"/>
                <a:sym typeface="Arial"/>
              </a:rPr>
              <a:t> jongeren wel aangeven da ze die waarden en objectief nieuws (zie ik wel als deel van vertrouwen) belangrijk vinden + Want ik denk als we alleen gaan inspelen op ‘mediahuis moet interessanter zijn voor jongeren’ dat het zo gaat zijn ja we hebben al veel initiatieven ondernomen daarvoor</a:t>
            </a:r>
            <a:br>
              <a:rPr lang="nl-NL"/>
            </a:br>
            <a:br>
              <a:rPr lang="nl-NL"/>
            </a:br>
            <a:r>
              <a:rPr lang="nl-NL"/>
              <a:t>Voorkeur voor </a:t>
            </a:r>
            <a:r>
              <a:rPr lang="nl-NL" b="1"/>
              <a:t>snelle, toegankelijke formats</a:t>
            </a:r>
            <a:endParaRPr lang="nl-NL"/>
          </a:p>
          <a:p>
            <a:pPr marL="285750" indent="-285750"/>
            <a:r>
              <a:rPr lang="nl-NL"/>
              <a:t>Nieuwsconsumptie gebeurt vaak </a:t>
            </a:r>
            <a:r>
              <a:rPr lang="nl-NL" b="1"/>
              <a:t>buiten Mediahuis</a:t>
            </a:r>
            <a:endParaRPr lang="nl-NL"/>
          </a:p>
          <a:p>
            <a:pPr marL="285750" indent="-285750"/>
            <a:r>
              <a:rPr lang="nl-NL" b="1"/>
              <a:t>Lage drempel</a:t>
            </a:r>
            <a:r>
              <a:rPr lang="nl-NL"/>
              <a:t> om te starten, </a:t>
            </a:r>
            <a:r>
              <a:rPr lang="nl-NL" b="1"/>
              <a:t>hoge drempel</a:t>
            </a:r>
            <a:r>
              <a:rPr lang="nl-NL"/>
              <a:t> om te blijven lezen</a:t>
            </a:r>
          </a:p>
          <a:p>
            <a:pPr>
              <a:buNone/>
            </a:pPr>
            <a:endParaRPr lang="nl-NL"/>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g3afa2f935b1_0_1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6" name="Google Shape;626;g3afa2f935b1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a:t>Hoe </a:t>
            </a:r>
            <a:r>
              <a:rPr lang="en-US" err="1"/>
              <a:t>kan</a:t>
            </a:r>
            <a:r>
              <a:rPr lang="en-US"/>
              <a:t> </a:t>
            </a:r>
            <a:r>
              <a:rPr lang="en-US" err="1"/>
              <a:t>Mediahuis</a:t>
            </a:r>
            <a:r>
              <a:rPr lang="en-US"/>
              <a:t> </a:t>
            </a:r>
            <a:r>
              <a:rPr lang="en-US" err="1"/>
              <a:t>zijn</a:t>
            </a:r>
            <a:r>
              <a:rPr lang="en-US"/>
              <a:t> </a:t>
            </a:r>
            <a:r>
              <a:rPr lang="en-US" err="1"/>
              <a:t>journalistiek</a:t>
            </a:r>
            <a:r>
              <a:rPr lang="en-US"/>
              <a:t> </a:t>
            </a:r>
            <a:r>
              <a:rPr lang="en-US" err="1"/>
              <a:t>aanbod</a:t>
            </a:r>
            <a:r>
              <a:rPr lang="en-US"/>
              <a:t> </a:t>
            </a:r>
            <a:r>
              <a:rPr lang="en-US" err="1"/>
              <a:t>beter</a:t>
            </a:r>
            <a:r>
              <a:rPr lang="en-US"/>
              <a:t> </a:t>
            </a:r>
            <a:r>
              <a:rPr lang="en-US" err="1"/>
              <a:t>afstemmen</a:t>
            </a:r>
            <a:r>
              <a:rPr lang="en-US"/>
              <a:t> op de </a:t>
            </a:r>
            <a:r>
              <a:rPr lang="en-US" err="1"/>
              <a:t>nieuwsconsumptie</a:t>
            </a:r>
            <a:r>
              <a:rPr lang="en-US"/>
              <a:t> </a:t>
            </a:r>
            <a:r>
              <a:rPr lang="en-US" err="1"/>
              <a:t>en</a:t>
            </a:r>
            <a:r>
              <a:rPr lang="en-US"/>
              <a:t> </a:t>
            </a:r>
            <a:r>
              <a:rPr lang="en-US" err="1"/>
              <a:t>voorkeursformats</a:t>
            </a:r>
            <a:r>
              <a:rPr lang="en-US"/>
              <a:t> van </a:t>
            </a:r>
            <a:r>
              <a:rPr lang="en-US" err="1"/>
              <a:t>jongeren</a:t>
            </a:r>
            <a:r>
              <a:rPr lang="en-US"/>
              <a:t> (18–30 </a:t>
            </a:r>
            <a:r>
              <a:rPr lang="en-US" err="1"/>
              <a:t>jaar</a:t>
            </a:r>
            <a:r>
              <a:rPr lang="en-US"/>
              <a:t>) </a:t>
            </a:r>
            <a:r>
              <a:rPr lang="en-US" err="1"/>
              <a:t>en</a:t>
            </a:r>
            <a:r>
              <a:rPr lang="en-US"/>
              <a:t> </a:t>
            </a:r>
            <a:r>
              <a:rPr lang="en-US" err="1"/>
              <a:t>tegelijkertijd</a:t>
            </a:r>
            <a:r>
              <a:rPr lang="en-US"/>
              <a:t> </a:t>
            </a:r>
            <a:r>
              <a:rPr lang="en-US" err="1"/>
              <a:t>journalistieke</a:t>
            </a:r>
            <a:r>
              <a:rPr lang="en-US"/>
              <a:t> </a:t>
            </a:r>
            <a:r>
              <a:rPr lang="en-US" err="1"/>
              <a:t>waarden</a:t>
            </a:r>
            <a:r>
              <a:rPr lang="en-US"/>
              <a:t> </a:t>
            </a:r>
            <a:r>
              <a:rPr lang="en-US" err="1"/>
              <a:t>duidelijker</a:t>
            </a:r>
            <a:r>
              <a:rPr lang="en-US"/>
              <a:t> </a:t>
            </a:r>
            <a:r>
              <a:rPr lang="en-US" err="1"/>
              <a:t>uitleggen</a:t>
            </a:r>
            <a:r>
              <a:rPr lang="en-US"/>
              <a:t>/ </a:t>
            </a:r>
            <a:r>
              <a:rPr lang="en-US" err="1"/>
              <a:t>kaderen</a:t>
            </a:r>
            <a:r>
              <a:rPr lang="en-US"/>
              <a:t> om </a:t>
            </a:r>
            <a:r>
              <a:rPr lang="en-US" err="1"/>
              <a:t>vertrouwen</a:t>
            </a:r>
            <a:r>
              <a:rPr lang="en-US"/>
              <a:t> </a:t>
            </a:r>
            <a:r>
              <a:rPr lang="en-US" err="1"/>
              <a:t>en</a:t>
            </a:r>
            <a:r>
              <a:rPr lang="en-US"/>
              <a:t> </a:t>
            </a:r>
            <a:r>
              <a:rPr lang="en-US" err="1"/>
              <a:t>betrokkenheid</a:t>
            </a:r>
            <a:r>
              <a:rPr lang="en-US"/>
              <a:t> </a:t>
            </a:r>
            <a:r>
              <a:rPr lang="en-US" err="1"/>
              <a:t>te</a:t>
            </a:r>
            <a:r>
              <a:rPr lang="en-US"/>
              <a:t> </a:t>
            </a:r>
            <a:r>
              <a:rPr lang="en-US" err="1"/>
              <a:t>vergroten</a:t>
            </a:r>
            <a:r>
              <a:rPr lang="en-US"/>
              <a: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g3a20a116736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2" name="Google Shape;632;g3a20a116736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g54dda1946d_4_27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5" name="Google Shape;665;g54dda1946d_4_27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a:t>In </a:t>
            </a:r>
            <a:r>
              <a:rPr lang="en-US" err="1"/>
              <a:t>deze</a:t>
            </a:r>
            <a:r>
              <a:rPr lang="en-US"/>
              <a:t> </a:t>
            </a:r>
            <a:r>
              <a:rPr lang="en-US" err="1"/>
              <a:t>fase</a:t>
            </a:r>
            <a:r>
              <a:rPr lang="en-US"/>
              <a:t> </a:t>
            </a:r>
            <a:r>
              <a:rPr lang="en-US" err="1"/>
              <a:t>vertalen</a:t>
            </a:r>
            <a:r>
              <a:rPr lang="en-US"/>
              <a:t> we de </a:t>
            </a:r>
            <a:r>
              <a:rPr lang="en-US" err="1"/>
              <a:t>inzichten</a:t>
            </a:r>
            <a:r>
              <a:rPr lang="en-US"/>
              <a:t>, persona’s </a:t>
            </a:r>
            <a:r>
              <a:rPr lang="en-US" err="1"/>
              <a:t>en</a:t>
            </a:r>
            <a:r>
              <a:rPr lang="en-US"/>
              <a:t> </a:t>
            </a:r>
            <a:r>
              <a:rPr lang="en-US" err="1"/>
              <a:t>probleemstelling</a:t>
            </a:r>
            <a:r>
              <a:rPr lang="en-US"/>
              <a:t> </a:t>
            </a:r>
            <a:r>
              <a:rPr lang="en-US" err="1"/>
              <a:t>naar</a:t>
            </a:r>
            <a:r>
              <a:rPr lang="en-US"/>
              <a:t> concrete </a:t>
            </a:r>
            <a:r>
              <a:rPr lang="en-US" err="1"/>
              <a:t>innovatieconcepten</a:t>
            </a:r>
            <a:r>
              <a:rPr lang="en-US"/>
              <a:t> </a:t>
            </a:r>
            <a:r>
              <a:rPr lang="en-US" err="1"/>
              <a:t>en</a:t>
            </a:r>
            <a:r>
              <a:rPr lang="en-US"/>
              <a:t> </a:t>
            </a:r>
            <a:r>
              <a:rPr lang="en-US" err="1"/>
              <a:t>oplossingen</a:t>
            </a:r>
            <a:r>
              <a:rPr lang="en-US"/>
              <a:t>.”</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g3afa2f935b1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1" name="Google Shape;681;g3afa2f935b1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buNone/>
            </a:pPr>
            <a:r>
              <a:rPr lang="en-US" b="1"/>
              <a:t>Gen Z (18–30 jaar)</a:t>
            </a:r>
            <a:endParaRPr lang="en-US"/>
          </a:p>
          <a:p>
            <a:pPr>
              <a:buNone/>
            </a:pPr>
            <a:r>
              <a:rPr lang="en-US" err="1"/>
              <a:t>Mediahuis</a:t>
            </a:r>
            <a:r>
              <a:rPr lang="en-US"/>
              <a:t> </a:t>
            </a:r>
            <a:r>
              <a:rPr lang="en-US" err="1"/>
              <a:t>haalt</a:t>
            </a:r>
            <a:r>
              <a:rPr lang="en-US"/>
              <a:t> </a:t>
            </a:r>
            <a:r>
              <a:rPr lang="en-US" err="1"/>
              <a:t>vandaag</a:t>
            </a:r>
            <a:r>
              <a:rPr lang="en-US"/>
              <a:t> </a:t>
            </a:r>
            <a:r>
              <a:rPr lang="en-US" err="1"/>
              <a:t>aanzienlijk</a:t>
            </a:r>
            <a:r>
              <a:rPr lang="en-US"/>
              <a:t> minder </a:t>
            </a:r>
            <a:r>
              <a:rPr lang="en-US" err="1"/>
              <a:t>inkomsten</a:t>
            </a:r>
            <a:r>
              <a:rPr lang="en-US"/>
              <a:t> </a:t>
            </a:r>
            <a:r>
              <a:rPr lang="en-US" err="1"/>
              <a:t>uit</a:t>
            </a:r>
            <a:r>
              <a:rPr lang="en-US"/>
              <a:t> Gen Z dan </a:t>
            </a:r>
            <a:r>
              <a:rPr lang="en-US" err="1"/>
              <a:t>uit</a:t>
            </a:r>
            <a:r>
              <a:rPr lang="en-US"/>
              <a:t> </a:t>
            </a:r>
            <a:r>
              <a:rPr lang="en-US" err="1"/>
              <a:t>oudere</a:t>
            </a:r>
            <a:r>
              <a:rPr lang="en-US"/>
              <a:t> </a:t>
            </a:r>
            <a:r>
              <a:rPr lang="en-US" err="1"/>
              <a:t>generaties</a:t>
            </a:r>
            <a:r>
              <a:rPr lang="en-US"/>
              <a:t>. </a:t>
            </a:r>
            <a:r>
              <a:rPr lang="en-US" err="1"/>
              <a:t>Tegelijk</a:t>
            </a:r>
            <a:r>
              <a:rPr lang="en-US"/>
              <a:t> </a:t>
            </a:r>
            <a:r>
              <a:rPr lang="en-US" err="1"/>
              <a:t>gaat</a:t>
            </a:r>
            <a:r>
              <a:rPr lang="en-US"/>
              <a:t> het om </a:t>
            </a:r>
            <a:r>
              <a:rPr lang="en-US" err="1"/>
              <a:t>een</a:t>
            </a:r>
            <a:r>
              <a:rPr lang="en-US"/>
              <a:t> brede </a:t>
            </a:r>
            <a:r>
              <a:rPr lang="en-US" err="1"/>
              <a:t>en</a:t>
            </a:r>
            <a:r>
              <a:rPr lang="en-US"/>
              <a:t> </a:t>
            </a:r>
            <a:r>
              <a:rPr lang="en-US" err="1"/>
              <a:t>heterogene</a:t>
            </a:r>
            <a:r>
              <a:rPr lang="en-US"/>
              <a:t> </a:t>
            </a:r>
            <a:r>
              <a:rPr lang="en-US" err="1"/>
              <a:t>doelgroep</a:t>
            </a:r>
            <a:r>
              <a:rPr lang="en-US"/>
              <a:t>. In </a:t>
            </a:r>
            <a:r>
              <a:rPr lang="en-US" err="1"/>
              <a:t>dit</a:t>
            </a:r>
            <a:r>
              <a:rPr lang="en-US"/>
              <a:t> project </a:t>
            </a:r>
            <a:r>
              <a:rPr lang="en-US" err="1"/>
              <a:t>maken</a:t>
            </a:r>
            <a:r>
              <a:rPr lang="en-US"/>
              <a:t> we </a:t>
            </a:r>
            <a:r>
              <a:rPr lang="en-US" err="1"/>
              <a:t>daarom</a:t>
            </a:r>
            <a:r>
              <a:rPr lang="en-US"/>
              <a:t> </a:t>
            </a:r>
            <a:r>
              <a:rPr lang="en-US" err="1"/>
              <a:t>expliciet</a:t>
            </a:r>
            <a:r>
              <a:rPr lang="en-US"/>
              <a:t> </a:t>
            </a:r>
            <a:r>
              <a:rPr lang="en-US" err="1"/>
              <a:t>onderscheid</a:t>
            </a:r>
            <a:r>
              <a:rPr lang="en-US"/>
              <a:t> </a:t>
            </a:r>
            <a:r>
              <a:rPr lang="en-US" err="1"/>
              <a:t>tussen</a:t>
            </a:r>
            <a:r>
              <a:rPr lang="en-US"/>
              <a:t> </a:t>
            </a:r>
            <a:r>
              <a:rPr lang="en-US" b="1" err="1"/>
              <a:t>studenten</a:t>
            </a:r>
            <a:r>
              <a:rPr lang="en-US"/>
              <a:t> </a:t>
            </a:r>
            <a:r>
              <a:rPr lang="en-US" err="1"/>
              <a:t>en</a:t>
            </a:r>
            <a:r>
              <a:rPr lang="en-US"/>
              <a:t> </a:t>
            </a:r>
            <a:r>
              <a:rPr lang="en-US" b="1" err="1"/>
              <a:t>jonge</a:t>
            </a:r>
            <a:r>
              <a:rPr lang="en-US" b="1"/>
              <a:t> </a:t>
            </a:r>
            <a:r>
              <a:rPr lang="en-US" b="1" err="1"/>
              <a:t>werkenden</a:t>
            </a:r>
            <a:r>
              <a:rPr lang="en-US" b="1"/>
              <a:t>/starters</a:t>
            </a:r>
            <a:r>
              <a:rPr lang="en-US"/>
              <a:t>.</a:t>
            </a:r>
          </a:p>
          <a:p>
            <a:pPr>
              <a:buNone/>
            </a:pPr>
            <a:r>
              <a:rPr lang="en-US" err="1"/>
              <a:t>Uit</a:t>
            </a:r>
            <a:r>
              <a:rPr lang="en-US"/>
              <a:t> </a:t>
            </a:r>
            <a:r>
              <a:rPr lang="en-US" err="1"/>
              <a:t>kwantitatieve</a:t>
            </a:r>
            <a:r>
              <a:rPr lang="en-US"/>
              <a:t> </a:t>
            </a:r>
            <a:r>
              <a:rPr lang="en-US" err="1"/>
              <a:t>cijfers</a:t>
            </a:r>
            <a:r>
              <a:rPr lang="en-US"/>
              <a:t> </a:t>
            </a:r>
            <a:r>
              <a:rPr lang="en-US" err="1"/>
              <a:t>blijkt</a:t>
            </a:r>
            <a:r>
              <a:rPr lang="en-US"/>
              <a:t> </a:t>
            </a:r>
            <a:r>
              <a:rPr lang="en-US" err="1"/>
              <a:t>dat</a:t>
            </a:r>
            <a:r>
              <a:rPr lang="en-US"/>
              <a:t> </a:t>
            </a:r>
            <a:r>
              <a:rPr lang="en-US" err="1"/>
              <a:t>nieuwsconsumptie</a:t>
            </a:r>
            <a:r>
              <a:rPr lang="en-US"/>
              <a:t> </a:t>
            </a:r>
            <a:r>
              <a:rPr lang="en-US" err="1"/>
              <a:t>vaak</a:t>
            </a:r>
            <a:r>
              <a:rPr lang="en-US"/>
              <a:t> </a:t>
            </a:r>
            <a:r>
              <a:rPr lang="en-US" err="1"/>
              <a:t>toeneemt</a:t>
            </a:r>
            <a:r>
              <a:rPr lang="en-US"/>
              <a:t> </a:t>
            </a:r>
            <a:r>
              <a:rPr lang="en-US" err="1"/>
              <a:t>bij</a:t>
            </a:r>
            <a:r>
              <a:rPr lang="en-US"/>
              <a:t> </a:t>
            </a:r>
            <a:r>
              <a:rPr lang="en-US" err="1"/>
              <a:t>belangrijke</a:t>
            </a:r>
            <a:r>
              <a:rPr lang="en-US"/>
              <a:t> </a:t>
            </a:r>
            <a:r>
              <a:rPr lang="en-US" err="1"/>
              <a:t>levensfases</a:t>
            </a:r>
            <a:r>
              <a:rPr lang="en-US"/>
              <a:t>, </a:t>
            </a:r>
            <a:r>
              <a:rPr lang="en-US" err="1"/>
              <a:t>zoals</a:t>
            </a:r>
            <a:r>
              <a:rPr lang="en-US"/>
              <a:t> het </a:t>
            </a:r>
            <a:r>
              <a:rPr lang="en-US" err="1"/>
              <a:t>afstuderen</a:t>
            </a:r>
            <a:r>
              <a:rPr lang="en-US"/>
              <a:t> </a:t>
            </a:r>
            <a:r>
              <a:rPr lang="en-US" err="1"/>
              <a:t>en</a:t>
            </a:r>
            <a:r>
              <a:rPr lang="en-US"/>
              <a:t> de start van </a:t>
            </a:r>
            <a:r>
              <a:rPr lang="en-US" err="1"/>
              <a:t>een</a:t>
            </a:r>
            <a:r>
              <a:rPr lang="en-US"/>
              <a:t> </a:t>
            </a:r>
            <a:r>
              <a:rPr lang="en-US" err="1"/>
              <a:t>professionele</a:t>
            </a:r>
            <a:r>
              <a:rPr lang="en-US"/>
              <a:t> </a:t>
            </a:r>
            <a:r>
              <a:rPr lang="en-US" err="1"/>
              <a:t>loopbaan</a:t>
            </a:r>
            <a:r>
              <a:rPr lang="en-US"/>
              <a:t>. Door </a:t>
            </a:r>
            <a:r>
              <a:rPr lang="en-US" err="1"/>
              <a:t>studenten</a:t>
            </a:r>
            <a:r>
              <a:rPr lang="en-US"/>
              <a:t> </a:t>
            </a:r>
            <a:r>
              <a:rPr lang="en-US" err="1"/>
              <a:t>vroeg</a:t>
            </a:r>
            <a:r>
              <a:rPr lang="en-US"/>
              <a:t> </a:t>
            </a:r>
            <a:r>
              <a:rPr lang="en-US" err="1"/>
              <a:t>te</a:t>
            </a:r>
            <a:r>
              <a:rPr lang="en-US"/>
              <a:t> </a:t>
            </a:r>
            <a:r>
              <a:rPr lang="en-US" err="1"/>
              <a:t>betrekken</a:t>
            </a:r>
            <a:r>
              <a:rPr lang="en-US"/>
              <a:t>, </a:t>
            </a:r>
            <a:r>
              <a:rPr lang="en-US" err="1"/>
              <a:t>ontstaat</a:t>
            </a:r>
            <a:r>
              <a:rPr lang="en-US"/>
              <a:t> de </a:t>
            </a:r>
            <a:r>
              <a:rPr lang="en-US" err="1"/>
              <a:t>mogelijkheid</a:t>
            </a:r>
            <a:r>
              <a:rPr lang="en-US"/>
              <a:t> om hen op </a:t>
            </a:r>
            <a:r>
              <a:rPr lang="en-US" err="1"/>
              <a:t>langere</a:t>
            </a:r>
            <a:r>
              <a:rPr lang="en-US"/>
              <a:t> </a:t>
            </a:r>
            <a:r>
              <a:rPr lang="en-US" err="1"/>
              <a:t>termijn</a:t>
            </a:r>
            <a:r>
              <a:rPr lang="en-US"/>
              <a:t> mee </a:t>
            </a:r>
            <a:r>
              <a:rPr lang="en-US" err="1"/>
              <a:t>te</a:t>
            </a:r>
            <a:r>
              <a:rPr lang="en-US"/>
              <a:t> </a:t>
            </a:r>
            <a:r>
              <a:rPr lang="en-US" err="1"/>
              <a:t>nemen</a:t>
            </a:r>
            <a:r>
              <a:rPr lang="en-US"/>
              <a:t> in het </a:t>
            </a:r>
            <a:r>
              <a:rPr lang="en-US" err="1"/>
              <a:t>Mediahuis-ecosysteem</a:t>
            </a:r>
            <a:r>
              <a:rPr lang="en-US"/>
              <a:t>.</a:t>
            </a:r>
          </a:p>
          <a:p>
            <a:pPr>
              <a:buNone/>
            </a:pPr>
            <a:br>
              <a:rPr lang="en-US"/>
            </a:br>
            <a:endParaRPr lang="en-US"/>
          </a:p>
          <a:p>
            <a:pPr>
              <a:buNone/>
            </a:pPr>
            <a:r>
              <a:rPr lang="en-US" b="1" err="1"/>
              <a:t>Differentiatie</a:t>
            </a:r>
            <a:r>
              <a:rPr lang="en-US" b="1"/>
              <a:t> </a:t>
            </a:r>
            <a:r>
              <a:rPr lang="en-US" b="1" err="1"/>
              <a:t>en</a:t>
            </a:r>
            <a:r>
              <a:rPr lang="en-US" b="1"/>
              <a:t> </a:t>
            </a:r>
            <a:r>
              <a:rPr lang="en-US" b="1" err="1"/>
              <a:t>innovatie</a:t>
            </a:r>
            <a:endParaRPr lang="en-US"/>
          </a:p>
          <a:p>
            <a:pPr>
              <a:buNone/>
            </a:pPr>
            <a:r>
              <a:rPr lang="en-US"/>
              <a:t>De </a:t>
            </a:r>
            <a:r>
              <a:rPr lang="en-US" err="1"/>
              <a:t>voorgestelde</a:t>
            </a:r>
            <a:r>
              <a:rPr lang="en-US"/>
              <a:t> </a:t>
            </a:r>
            <a:r>
              <a:rPr lang="en-US" err="1"/>
              <a:t>oplossing</a:t>
            </a:r>
            <a:r>
              <a:rPr lang="en-US"/>
              <a:t> </a:t>
            </a:r>
            <a:r>
              <a:rPr lang="en-US" err="1"/>
              <a:t>moet</a:t>
            </a:r>
            <a:r>
              <a:rPr lang="en-US"/>
              <a:t> </a:t>
            </a:r>
            <a:r>
              <a:rPr lang="en-US" b="1" err="1"/>
              <a:t>duidelijk</a:t>
            </a:r>
            <a:r>
              <a:rPr lang="en-US" b="1"/>
              <a:t> </a:t>
            </a:r>
            <a:r>
              <a:rPr lang="en-US" b="1" err="1"/>
              <a:t>differentiëren</a:t>
            </a:r>
            <a:r>
              <a:rPr lang="en-US" b="1"/>
              <a:t> van </a:t>
            </a:r>
            <a:r>
              <a:rPr lang="en-US" b="1" err="1"/>
              <a:t>bestaande</a:t>
            </a:r>
            <a:r>
              <a:rPr lang="en-US" b="1"/>
              <a:t> </a:t>
            </a:r>
            <a:r>
              <a:rPr lang="en-US" b="1" err="1"/>
              <a:t>initiatieven</a:t>
            </a:r>
            <a:r>
              <a:rPr lang="en-US"/>
              <a:t> </a:t>
            </a:r>
            <a:r>
              <a:rPr lang="en-US" err="1"/>
              <a:t>en</a:t>
            </a:r>
            <a:r>
              <a:rPr lang="en-US"/>
              <a:t> mag </a:t>
            </a:r>
            <a:r>
              <a:rPr lang="en-US" err="1"/>
              <a:t>geen</a:t>
            </a:r>
            <a:r>
              <a:rPr lang="en-US"/>
              <a:t> </a:t>
            </a:r>
            <a:r>
              <a:rPr lang="en-US" err="1"/>
              <a:t>herhaling</a:t>
            </a:r>
            <a:r>
              <a:rPr lang="en-US"/>
              <a:t> </a:t>
            </a:r>
            <a:r>
              <a:rPr lang="en-US" err="1"/>
              <a:t>zijn</a:t>
            </a:r>
            <a:r>
              <a:rPr lang="en-US"/>
              <a:t> van wat </a:t>
            </a:r>
            <a:r>
              <a:rPr lang="en-US" err="1"/>
              <a:t>concurrenten</a:t>
            </a:r>
            <a:r>
              <a:rPr lang="en-US"/>
              <a:t> al </a:t>
            </a:r>
            <a:r>
              <a:rPr lang="en-US" err="1"/>
              <a:t>aanbieden</a:t>
            </a:r>
            <a:r>
              <a:rPr lang="en-US"/>
              <a:t>. </a:t>
            </a:r>
            <a:r>
              <a:rPr lang="en-US" err="1"/>
              <a:t>Eerdere</a:t>
            </a:r>
            <a:r>
              <a:rPr lang="en-US"/>
              <a:t> </a:t>
            </a:r>
            <a:r>
              <a:rPr lang="en-US" err="1"/>
              <a:t>strategieën</a:t>
            </a:r>
            <a:r>
              <a:rPr lang="en-US"/>
              <a:t>, </a:t>
            </a:r>
            <a:r>
              <a:rPr lang="en-US" err="1"/>
              <a:t>zoals</a:t>
            </a:r>
            <a:r>
              <a:rPr lang="en-US"/>
              <a:t> </a:t>
            </a:r>
            <a:r>
              <a:rPr lang="en-US" err="1"/>
              <a:t>studentenabonnementen</a:t>
            </a:r>
            <a:r>
              <a:rPr lang="en-US"/>
              <a:t>, </a:t>
            </a:r>
            <a:r>
              <a:rPr lang="en-US" err="1"/>
              <a:t>boden</a:t>
            </a:r>
            <a:r>
              <a:rPr lang="en-US"/>
              <a:t> </a:t>
            </a:r>
            <a:r>
              <a:rPr lang="en-US" err="1"/>
              <a:t>onvoldoende</a:t>
            </a:r>
            <a:r>
              <a:rPr lang="en-US"/>
              <a:t> </a:t>
            </a:r>
            <a:r>
              <a:rPr lang="en-US" err="1"/>
              <a:t>onderscheidend</a:t>
            </a:r>
            <a:r>
              <a:rPr lang="en-US"/>
              <a:t> </a:t>
            </a:r>
            <a:r>
              <a:rPr lang="en-US" err="1"/>
              <a:t>vermogen</a:t>
            </a:r>
            <a:r>
              <a:rPr lang="en-US"/>
              <a:t>.</a:t>
            </a:r>
          </a:p>
          <a:p>
            <a:pPr>
              <a:buNone/>
            </a:pPr>
            <a:r>
              <a:rPr lang="en-US" err="1"/>
              <a:t>Mediahuis</a:t>
            </a:r>
            <a:r>
              <a:rPr lang="en-US"/>
              <a:t> </a:t>
            </a:r>
            <a:r>
              <a:rPr lang="en-US" err="1"/>
              <a:t>wil</a:t>
            </a:r>
            <a:r>
              <a:rPr lang="en-US"/>
              <a:t> </a:t>
            </a:r>
            <a:r>
              <a:rPr lang="en-US" err="1"/>
              <a:t>daarom</a:t>
            </a:r>
            <a:r>
              <a:rPr lang="en-US"/>
              <a:t> </a:t>
            </a:r>
            <a:r>
              <a:rPr lang="en-US" err="1"/>
              <a:t>inzetten</a:t>
            </a:r>
            <a:r>
              <a:rPr lang="en-US"/>
              <a:t> op </a:t>
            </a:r>
            <a:r>
              <a:rPr lang="en-US" err="1"/>
              <a:t>een</a:t>
            </a:r>
            <a:r>
              <a:rPr lang="en-US"/>
              <a:t> </a:t>
            </a:r>
            <a:r>
              <a:rPr lang="en-US" b="1"/>
              <a:t>eigen, </a:t>
            </a:r>
            <a:r>
              <a:rPr lang="en-US" b="1" err="1"/>
              <a:t>innovatieve</a:t>
            </a:r>
            <a:r>
              <a:rPr lang="en-US" b="1"/>
              <a:t> </a:t>
            </a:r>
            <a:r>
              <a:rPr lang="en-US" b="1" err="1"/>
              <a:t>oplossing</a:t>
            </a:r>
            <a:r>
              <a:rPr lang="en-US"/>
              <a:t> die </a:t>
            </a:r>
            <a:r>
              <a:rPr lang="en-US" err="1"/>
              <a:t>vanuit</a:t>
            </a:r>
            <a:r>
              <a:rPr lang="en-US"/>
              <a:t> het </a:t>
            </a:r>
            <a:r>
              <a:rPr lang="en-US" err="1"/>
              <a:t>bedrijf</a:t>
            </a:r>
            <a:r>
              <a:rPr lang="en-US"/>
              <a:t> </a:t>
            </a:r>
            <a:r>
              <a:rPr lang="en-US" err="1"/>
              <a:t>zelf</a:t>
            </a:r>
            <a:r>
              <a:rPr lang="en-US"/>
              <a:t> </a:t>
            </a:r>
            <a:r>
              <a:rPr lang="en-US" err="1"/>
              <a:t>wordt</a:t>
            </a:r>
            <a:r>
              <a:rPr lang="en-US"/>
              <a:t> </a:t>
            </a:r>
            <a:r>
              <a:rPr lang="en-US" err="1"/>
              <a:t>ontwikkeld</a:t>
            </a:r>
            <a:r>
              <a:rPr lang="en-US"/>
              <a:t> </a:t>
            </a:r>
            <a:r>
              <a:rPr lang="en-US" err="1"/>
              <a:t>en</a:t>
            </a:r>
            <a:r>
              <a:rPr lang="en-US"/>
              <a:t> die </a:t>
            </a:r>
            <a:r>
              <a:rPr lang="en-US" err="1"/>
              <a:t>een</a:t>
            </a:r>
            <a:r>
              <a:rPr lang="en-US"/>
              <a:t> </a:t>
            </a:r>
            <a:r>
              <a:rPr lang="en-US" err="1"/>
              <a:t>duurzame</a:t>
            </a:r>
            <a:r>
              <a:rPr lang="en-US"/>
              <a:t> </a:t>
            </a:r>
            <a:r>
              <a:rPr lang="en-US" err="1"/>
              <a:t>meerwaarde</a:t>
            </a:r>
            <a:r>
              <a:rPr lang="en-US"/>
              <a:t> </a:t>
            </a:r>
            <a:r>
              <a:rPr lang="en-US" err="1"/>
              <a:t>creëert</a:t>
            </a:r>
            <a:r>
              <a:rPr lang="en-US"/>
              <a:t> </a:t>
            </a:r>
            <a:r>
              <a:rPr lang="en-US" err="1"/>
              <a:t>voor</a:t>
            </a:r>
            <a:r>
              <a:rPr lang="en-US"/>
              <a:t> </a:t>
            </a:r>
            <a:r>
              <a:rPr lang="en-US" err="1"/>
              <a:t>jonge</a:t>
            </a:r>
            <a:r>
              <a:rPr lang="en-US"/>
              <a:t> </a:t>
            </a:r>
            <a:r>
              <a:rPr lang="en-US" err="1"/>
              <a:t>gebruikers</a:t>
            </a:r>
            <a:r>
              <a:rPr lang="en-US"/>
              <a:t>.</a:t>
            </a:r>
          </a:p>
          <a:p>
            <a:pPr>
              <a:buNone/>
            </a:pPr>
            <a:br>
              <a:rPr lang="en-US"/>
            </a:br>
            <a:endParaRPr lang="en-US"/>
          </a:p>
          <a:p>
            <a:pPr>
              <a:buNone/>
            </a:pPr>
            <a:r>
              <a:rPr lang="en-US" b="1"/>
              <a:t>Meer </a:t>
            </a:r>
            <a:r>
              <a:rPr lang="en-US" b="1" err="1"/>
              <a:t>gebruikers</a:t>
            </a:r>
            <a:r>
              <a:rPr lang="en-US" b="1"/>
              <a:t> </a:t>
            </a:r>
            <a:r>
              <a:rPr lang="en-US" b="1" err="1"/>
              <a:t>naar</a:t>
            </a:r>
            <a:r>
              <a:rPr lang="en-US" b="1"/>
              <a:t> site/app</a:t>
            </a:r>
            <a:endParaRPr lang="en-US"/>
          </a:p>
          <a:p>
            <a:pPr>
              <a:buNone/>
            </a:pPr>
            <a:r>
              <a:rPr lang="en-US"/>
              <a:t>Sociale media (</a:t>
            </a:r>
            <a:r>
              <a:rPr lang="en-US" err="1"/>
              <a:t>zoals</a:t>
            </a:r>
            <a:r>
              <a:rPr lang="en-US"/>
              <a:t> TikTok, Instagram </a:t>
            </a:r>
            <a:r>
              <a:rPr lang="en-US" err="1"/>
              <a:t>en</a:t>
            </a:r>
            <a:r>
              <a:rPr lang="en-US"/>
              <a:t> Facebook) </a:t>
            </a:r>
            <a:r>
              <a:rPr lang="en-US" err="1"/>
              <a:t>spelen</a:t>
            </a:r>
            <a:r>
              <a:rPr lang="en-US"/>
              <a:t> </a:t>
            </a:r>
            <a:r>
              <a:rPr lang="en-US" err="1"/>
              <a:t>een</a:t>
            </a:r>
            <a:r>
              <a:rPr lang="en-US"/>
              <a:t> </a:t>
            </a:r>
            <a:r>
              <a:rPr lang="en-US" err="1"/>
              <a:t>belangrijke</a:t>
            </a:r>
            <a:r>
              <a:rPr lang="en-US"/>
              <a:t> </a:t>
            </a:r>
            <a:r>
              <a:rPr lang="en-US" err="1"/>
              <a:t>rol</a:t>
            </a:r>
            <a:r>
              <a:rPr lang="en-US"/>
              <a:t> in het </a:t>
            </a:r>
            <a:r>
              <a:rPr lang="en-US" err="1"/>
              <a:t>mediagebruik</a:t>
            </a:r>
            <a:r>
              <a:rPr lang="en-US"/>
              <a:t> van </a:t>
            </a:r>
            <a:r>
              <a:rPr lang="en-US" err="1"/>
              <a:t>jongeren</a:t>
            </a:r>
            <a:r>
              <a:rPr lang="en-US"/>
              <a:t>, maar </a:t>
            </a:r>
            <a:r>
              <a:rPr lang="en-US" err="1"/>
              <a:t>leveren</a:t>
            </a:r>
            <a:r>
              <a:rPr lang="en-US"/>
              <a:t> </a:t>
            </a:r>
            <a:r>
              <a:rPr lang="en-US" err="1"/>
              <a:t>voor</a:t>
            </a:r>
            <a:r>
              <a:rPr lang="en-US"/>
              <a:t> </a:t>
            </a:r>
            <a:r>
              <a:rPr lang="en-US" err="1"/>
              <a:t>Mediahuis</a:t>
            </a:r>
            <a:r>
              <a:rPr lang="en-US"/>
              <a:t> </a:t>
            </a:r>
            <a:r>
              <a:rPr lang="en-US" b="1" err="1"/>
              <a:t>weinig</a:t>
            </a:r>
            <a:r>
              <a:rPr lang="en-US" b="1"/>
              <a:t> tot </a:t>
            </a:r>
            <a:r>
              <a:rPr lang="en-US" b="1" err="1"/>
              <a:t>geen</a:t>
            </a:r>
            <a:r>
              <a:rPr lang="en-US" b="1"/>
              <a:t> </a:t>
            </a:r>
            <a:r>
              <a:rPr lang="en-US" b="1" err="1"/>
              <a:t>directe</a:t>
            </a:r>
            <a:r>
              <a:rPr lang="en-US" b="1"/>
              <a:t> </a:t>
            </a:r>
            <a:r>
              <a:rPr lang="en-US" b="1" err="1"/>
              <a:t>opbrengsten</a:t>
            </a:r>
            <a:r>
              <a:rPr lang="en-US"/>
              <a:t> op.</a:t>
            </a:r>
          </a:p>
          <a:p>
            <a:pPr>
              <a:buNone/>
            </a:pPr>
            <a:r>
              <a:rPr lang="en-US"/>
              <a:t>De </a:t>
            </a:r>
            <a:r>
              <a:rPr lang="en-US" err="1"/>
              <a:t>uitdaging</a:t>
            </a:r>
            <a:r>
              <a:rPr lang="en-US"/>
              <a:t> </a:t>
            </a:r>
            <a:r>
              <a:rPr lang="en-US" err="1"/>
              <a:t>bestaat</a:t>
            </a:r>
            <a:r>
              <a:rPr lang="en-US"/>
              <a:t> </a:t>
            </a:r>
            <a:r>
              <a:rPr lang="en-US" err="1"/>
              <a:t>erin</a:t>
            </a:r>
            <a:r>
              <a:rPr lang="en-US"/>
              <a:t> om </a:t>
            </a:r>
            <a:r>
              <a:rPr lang="en-US" err="1"/>
              <a:t>deze</a:t>
            </a:r>
            <a:r>
              <a:rPr lang="en-US"/>
              <a:t> </a:t>
            </a:r>
            <a:r>
              <a:rPr lang="en-US" err="1"/>
              <a:t>platformen</a:t>
            </a:r>
            <a:r>
              <a:rPr lang="en-US"/>
              <a:t> </a:t>
            </a:r>
            <a:r>
              <a:rPr lang="en-US" err="1"/>
              <a:t>strategisch</a:t>
            </a:r>
            <a:r>
              <a:rPr lang="en-US"/>
              <a:t> in </a:t>
            </a:r>
            <a:r>
              <a:rPr lang="en-US" err="1"/>
              <a:t>te</a:t>
            </a:r>
            <a:r>
              <a:rPr lang="en-US"/>
              <a:t> </a:t>
            </a:r>
            <a:r>
              <a:rPr lang="en-US" err="1"/>
              <a:t>zetten</a:t>
            </a:r>
            <a:r>
              <a:rPr lang="en-US"/>
              <a:t> </a:t>
            </a:r>
            <a:r>
              <a:rPr lang="en-US" err="1"/>
              <a:t>als</a:t>
            </a:r>
            <a:r>
              <a:rPr lang="en-US"/>
              <a:t> </a:t>
            </a:r>
            <a:r>
              <a:rPr lang="en-US" b="1" err="1"/>
              <a:t>instroomkanalen</a:t>
            </a:r>
            <a:r>
              <a:rPr lang="en-US"/>
              <a:t>, met </a:t>
            </a:r>
            <a:r>
              <a:rPr lang="en-US" err="1"/>
              <a:t>als</a:t>
            </a:r>
            <a:r>
              <a:rPr lang="en-US"/>
              <a:t> </a:t>
            </a:r>
            <a:r>
              <a:rPr lang="en-US" err="1"/>
              <a:t>doel</a:t>
            </a:r>
            <a:r>
              <a:rPr lang="en-US"/>
              <a:t> </a:t>
            </a:r>
            <a:r>
              <a:rPr lang="en-US" err="1"/>
              <a:t>jongeren</a:t>
            </a:r>
            <a:r>
              <a:rPr lang="en-US"/>
              <a:t> </a:t>
            </a:r>
            <a:r>
              <a:rPr lang="en-US" err="1"/>
              <a:t>effectief</a:t>
            </a:r>
            <a:r>
              <a:rPr lang="en-US"/>
              <a:t> </a:t>
            </a:r>
            <a:r>
              <a:rPr lang="en-US" err="1"/>
              <a:t>naar</a:t>
            </a:r>
            <a:r>
              <a:rPr lang="en-US"/>
              <a:t> de eigen site </a:t>
            </a:r>
            <a:r>
              <a:rPr lang="en-US" err="1"/>
              <a:t>en</a:t>
            </a:r>
            <a:r>
              <a:rPr lang="en-US"/>
              <a:t> app </a:t>
            </a:r>
            <a:r>
              <a:rPr lang="en-US" err="1"/>
              <a:t>te</a:t>
            </a:r>
            <a:r>
              <a:rPr lang="en-US"/>
              <a:t> </a:t>
            </a:r>
            <a:r>
              <a:rPr lang="en-US" err="1"/>
              <a:t>leiden</a:t>
            </a:r>
            <a:r>
              <a:rPr lang="en-US"/>
              <a:t>. Daar </a:t>
            </a:r>
            <a:r>
              <a:rPr lang="en-US" err="1"/>
              <a:t>kan</a:t>
            </a:r>
            <a:r>
              <a:rPr lang="en-US"/>
              <a:t> engagement </a:t>
            </a:r>
            <a:r>
              <a:rPr lang="en-US" err="1"/>
              <a:t>worden</a:t>
            </a:r>
            <a:r>
              <a:rPr lang="en-US"/>
              <a:t> </a:t>
            </a:r>
            <a:r>
              <a:rPr lang="en-US" err="1"/>
              <a:t>opgebouwd</a:t>
            </a:r>
            <a:r>
              <a:rPr lang="en-US"/>
              <a:t> </a:t>
            </a:r>
            <a:r>
              <a:rPr lang="en-US" err="1"/>
              <a:t>en</a:t>
            </a:r>
            <a:r>
              <a:rPr lang="en-US"/>
              <a:t> </a:t>
            </a:r>
            <a:r>
              <a:rPr lang="en-US" err="1"/>
              <a:t>kunnen</a:t>
            </a:r>
            <a:r>
              <a:rPr lang="en-US"/>
              <a:t> </a:t>
            </a:r>
            <a:r>
              <a:rPr lang="en-US" err="1"/>
              <a:t>inkomsten</a:t>
            </a:r>
            <a:r>
              <a:rPr lang="en-US"/>
              <a:t> </a:t>
            </a:r>
            <a:r>
              <a:rPr lang="en-US" err="1"/>
              <a:t>worden</a:t>
            </a:r>
            <a:r>
              <a:rPr lang="en-US"/>
              <a:t> </a:t>
            </a:r>
            <a:r>
              <a:rPr lang="en-US" err="1"/>
              <a:t>gegenereerd</a:t>
            </a:r>
            <a:r>
              <a:rPr lang="en-US"/>
              <a:t> via </a:t>
            </a:r>
            <a:r>
              <a:rPr lang="en-US" err="1"/>
              <a:t>lezersgroei</a:t>
            </a:r>
            <a:r>
              <a:rPr lang="en-US"/>
              <a:t> </a:t>
            </a:r>
            <a:r>
              <a:rPr lang="en-US" err="1"/>
              <a:t>en</a:t>
            </a:r>
            <a:r>
              <a:rPr lang="en-US"/>
              <a:t> (op </a:t>
            </a:r>
            <a:r>
              <a:rPr lang="en-US" err="1"/>
              <a:t>termijn</a:t>
            </a:r>
            <a:r>
              <a:rPr lang="en-US"/>
              <a:t>) </a:t>
            </a:r>
            <a:r>
              <a:rPr lang="en-US" err="1"/>
              <a:t>abonnementen</a:t>
            </a:r>
            <a:r>
              <a:rPr lang="en-US"/>
              <a:t>.</a:t>
            </a:r>
          </a:p>
          <a:p>
            <a:pPr>
              <a:buNone/>
            </a:pPr>
            <a:br>
              <a:rPr lang="en-US"/>
            </a:br>
            <a:endParaRPr lang="en-US"/>
          </a:p>
          <a:p>
            <a:pPr>
              <a:buNone/>
            </a:pPr>
            <a:r>
              <a:rPr lang="en-US" b="1"/>
              <a:t>AI-</a:t>
            </a:r>
            <a:r>
              <a:rPr lang="en-US" b="1" err="1"/>
              <a:t>gebruik</a:t>
            </a:r>
            <a:r>
              <a:rPr lang="en-US" b="1"/>
              <a:t> </a:t>
            </a:r>
            <a:r>
              <a:rPr lang="en-US" b="1" err="1"/>
              <a:t>en</a:t>
            </a:r>
            <a:r>
              <a:rPr lang="en-US" b="1"/>
              <a:t> </a:t>
            </a:r>
            <a:r>
              <a:rPr lang="en-US" b="1" err="1"/>
              <a:t>vertrouwen</a:t>
            </a:r>
            <a:endParaRPr lang="en-US"/>
          </a:p>
          <a:p>
            <a:pPr>
              <a:buNone/>
            </a:pPr>
            <a:r>
              <a:rPr lang="en-US"/>
              <a:t>AI </a:t>
            </a:r>
            <a:r>
              <a:rPr lang="en-US" err="1"/>
              <a:t>kan</a:t>
            </a:r>
            <a:r>
              <a:rPr lang="en-US"/>
              <a:t> </a:t>
            </a:r>
            <a:r>
              <a:rPr lang="en-US" err="1"/>
              <a:t>een</a:t>
            </a:r>
            <a:r>
              <a:rPr lang="en-US"/>
              <a:t> </a:t>
            </a:r>
            <a:r>
              <a:rPr lang="en-US" err="1"/>
              <a:t>rol</a:t>
            </a:r>
            <a:r>
              <a:rPr lang="en-US"/>
              <a:t> </a:t>
            </a:r>
            <a:r>
              <a:rPr lang="en-US" err="1"/>
              <a:t>spelen</a:t>
            </a:r>
            <a:r>
              <a:rPr lang="en-US"/>
              <a:t> </a:t>
            </a:r>
            <a:r>
              <a:rPr lang="en-US" err="1"/>
              <a:t>binnen</a:t>
            </a:r>
            <a:r>
              <a:rPr lang="en-US"/>
              <a:t> de </a:t>
            </a:r>
            <a:r>
              <a:rPr lang="en-US" err="1"/>
              <a:t>oplossing</a:t>
            </a:r>
            <a:r>
              <a:rPr lang="en-US"/>
              <a:t>, maar </a:t>
            </a:r>
            <a:r>
              <a:rPr lang="en-US" err="1"/>
              <a:t>uitsluitend</a:t>
            </a:r>
            <a:r>
              <a:rPr lang="en-US"/>
              <a:t> </a:t>
            </a:r>
            <a:r>
              <a:rPr lang="en-US" err="1"/>
              <a:t>als</a:t>
            </a:r>
            <a:r>
              <a:rPr lang="en-US"/>
              <a:t> </a:t>
            </a:r>
            <a:r>
              <a:rPr lang="en-US" b="1" err="1"/>
              <a:t>ondersteunend</a:t>
            </a:r>
            <a:r>
              <a:rPr lang="en-US" b="1"/>
              <a:t> </a:t>
            </a:r>
            <a:r>
              <a:rPr lang="en-US" b="1" err="1"/>
              <a:t>hulpmiddel</a:t>
            </a:r>
            <a:r>
              <a:rPr lang="en-US"/>
              <a:t>. </a:t>
            </a:r>
            <a:r>
              <a:rPr lang="en-US" err="1"/>
              <a:t>Respondenten</a:t>
            </a:r>
            <a:r>
              <a:rPr lang="en-US"/>
              <a:t> </a:t>
            </a:r>
            <a:r>
              <a:rPr lang="en-US" err="1"/>
              <a:t>geven</a:t>
            </a:r>
            <a:r>
              <a:rPr lang="en-US"/>
              <a:t> </a:t>
            </a:r>
            <a:r>
              <a:rPr lang="en-US" err="1"/>
              <a:t>aan</a:t>
            </a:r>
            <a:r>
              <a:rPr lang="en-US"/>
              <a:t> </a:t>
            </a:r>
            <a:r>
              <a:rPr lang="en-US" err="1"/>
              <a:t>dat</a:t>
            </a:r>
            <a:r>
              <a:rPr lang="en-US"/>
              <a:t> </a:t>
            </a:r>
            <a:r>
              <a:rPr lang="en-US" err="1"/>
              <a:t>toepassingen</a:t>
            </a:r>
            <a:r>
              <a:rPr lang="en-US"/>
              <a:t> </a:t>
            </a:r>
            <a:r>
              <a:rPr lang="en-US" err="1"/>
              <a:t>zoals</a:t>
            </a:r>
            <a:r>
              <a:rPr lang="en-US"/>
              <a:t> </a:t>
            </a:r>
            <a:r>
              <a:rPr lang="en-US" err="1"/>
              <a:t>samenvattingen</a:t>
            </a:r>
            <a:r>
              <a:rPr lang="en-US"/>
              <a:t>, </a:t>
            </a:r>
            <a:r>
              <a:rPr lang="en-US" err="1"/>
              <a:t>compilaties</a:t>
            </a:r>
            <a:r>
              <a:rPr lang="en-US"/>
              <a:t> of </a:t>
            </a:r>
            <a:r>
              <a:rPr lang="en-US" err="1"/>
              <a:t>overzichtsfuncties</a:t>
            </a:r>
            <a:r>
              <a:rPr lang="en-US"/>
              <a:t> </a:t>
            </a:r>
            <a:r>
              <a:rPr lang="en-US" err="1"/>
              <a:t>aanvaardbaar</a:t>
            </a:r>
            <a:r>
              <a:rPr lang="en-US"/>
              <a:t> </a:t>
            </a:r>
            <a:r>
              <a:rPr lang="en-US" err="1"/>
              <a:t>zijn</a:t>
            </a:r>
            <a:r>
              <a:rPr lang="en-US"/>
              <a:t>.</a:t>
            </a:r>
          </a:p>
          <a:p>
            <a:pPr>
              <a:buNone/>
            </a:pPr>
            <a:r>
              <a:rPr lang="en-US"/>
              <a:t>Het </a:t>
            </a:r>
            <a:r>
              <a:rPr lang="en-US" err="1"/>
              <a:t>genereren</a:t>
            </a:r>
            <a:r>
              <a:rPr lang="en-US"/>
              <a:t> van </a:t>
            </a:r>
            <a:r>
              <a:rPr lang="en-US" err="1"/>
              <a:t>volledige</a:t>
            </a:r>
            <a:r>
              <a:rPr lang="en-US"/>
              <a:t> </a:t>
            </a:r>
            <a:r>
              <a:rPr lang="en-US" err="1"/>
              <a:t>artikels</a:t>
            </a:r>
            <a:r>
              <a:rPr lang="en-US"/>
              <a:t>, </a:t>
            </a:r>
            <a:r>
              <a:rPr lang="en-US" err="1"/>
              <a:t>beelden</a:t>
            </a:r>
            <a:r>
              <a:rPr lang="en-US"/>
              <a:t> of video’s met AI </a:t>
            </a:r>
            <a:r>
              <a:rPr lang="en-US" err="1"/>
              <a:t>wordt</a:t>
            </a:r>
            <a:r>
              <a:rPr lang="en-US"/>
              <a:t> </a:t>
            </a:r>
            <a:r>
              <a:rPr lang="en-US" err="1"/>
              <a:t>daarentegen</a:t>
            </a:r>
            <a:r>
              <a:rPr lang="en-US"/>
              <a:t> </a:t>
            </a:r>
            <a:r>
              <a:rPr lang="en-US" err="1"/>
              <a:t>als</a:t>
            </a:r>
            <a:r>
              <a:rPr lang="en-US"/>
              <a:t> </a:t>
            </a:r>
            <a:r>
              <a:rPr lang="en-US" err="1"/>
              <a:t>problematisch</a:t>
            </a:r>
            <a:r>
              <a:rPr lang="en-US"/>
              <a:t> </a:t>
            </a:r>
            <a:r>
              <a:rPr lang="en-US" err="1"/>
              <a:t>ervaren</a:t>
            </a:r>
            <a:r>
              <a:rPr lang="en-US"/>
              <a:t> </a:t>
            </a:r>
            <a:r>
              <a:rPr lang="en-US" err="1"/>
              <a:t>en</a:t>
            </a:r>
            <a:r>
              <a:rPr lang="en-US"/>
              <a:t> </a:t>
            </a:r>
            <a:r>
              <a:rPr lang="en-US" err="1"/>
              <a:t>kan</a:t>
            </a:r>
            <a:r>
              <a:rPr lang="en-US"/>
              <a:t> het </a:t>
            </a:r>
            <a:r>
              <a:rPr lang="en-US" err="1"/>
              <a:t>vertrouwen</a:t>
            </a:r>
            <a:r>
              <a:rPr lang="en-US"/>
              <a:t> </a:t>
            </a:r>
            <a:r>
              <a:rPr lang="en-US" err="1"/>
              <a:t>schaden</a:t>
            </a:r>
            <a:r>
              <a:rPr lang="en-US"/>
              <a:t>. </a:t>
            </a:r>
            <a:r>
              <a:rPr lang="en-US" err="1"/>
              <a:t>Transparantie</a:t>
            </a:r>
            <a:r>
              <a:rPr lang="en-US"/>
              <a:t> is </a:t>
            </a:r>
            <a:r>
              <a:rPr lang="en-US" err="1"/>
              <a:t>daarom</a:t>
            </a:r>
            <a:r>
              <a:rPr lang="en-US"/>
              <a:t> </a:t>
            </a:r>
            <a:r>
              <a:rPr lang="en-US" err="1"/>
              <a:t>cruciaal</a:t>
            </a:r>
            <a:r>
              <a:rPr lang="en-US"/>
              <a:t>: </a:t>
            </a:r>
            <a:r>
              <a:rPr lang="en-US" b="1"/>
              <a:t>AI-</a:t>
            </a:r>
            <a:r>
              <a:rPr lang="en-US" b="1" err="1"/>
              <a:t>gebruik</a:t>
            </a:r>
            <a:r>
              <a:rPr lang="en-US" b="1"/>
              <a:t> </a:t>
            </a:r>
            <a:r>
              <a:rPr lang="en-US" b="1" err="1"/>
              <a:t>moet</a:t>
            </a:r>
            <a:r>
              <a:rPr lang="en-US" b="1"/>
              <a:t> </a:t>
            </a:r>
            <a:r>
              <a:rPr lang="en-US" b="1" err="1"/>
              <a:t>duidelijk</a:t>
            </a:r>
            <a:r>
              <a:rPr lang="en-US" b="1"/>
              <a:t> </a:t>
            </a:r>
            <a:r>
              <a:rPr lang="en-US" b="1" err="1"/>
              <a:t>gelabeld</a:t>
            </a:r>
            <a:r>
              <a:rPr lang="en-US" b="1"/>
              <a:t> </a:t>
            </a:r>
            <a:r>
              <a:rPr lang="en-US" b="1" err="1"/>
              <a:t>worden</a:t>
            </a:r>
            <a:r>
              <a:rPr lang="en-US"/>
              <a:t>, met </a:t>
            </a:r>
            <a:r>
              <a:rPr lang="en-US" err="1"/>
              <a:t>heldere</a:t>
            </a:r>
            <a:r>
              <a:rPr lang="en-US"/>
              <a:t> </a:t>
            </a:r>
            <a:r>
              <a:rPr lang="en-US" err="1"/>
              <a:t>communicatie</a:t>
            </a:r>
            <a:r>
              <a:rPr lang="en-US"/>
              <a:t> over </a:t>
            </a:r>
            <a:r>
              <a:rPr lang="en-US" err="1"/>
              <a:t>wanneer</a:t>
            </a:r>
            <a:r>
              <a:rPr lang="en-US"/>
              <a:t> </a:t>
            </a:r>
            <a:r>
              <a:rPr lang="en-US" err="1"/>
              <a:t>en</a:t>
            </a:r>
            <a:r>
              <a:rPr lang="en-US"/>
              <a:t> </a:t>
            </a:r>
            <a:r>
              <a:rPr lang="en-US" err="1"/>
              <a:t>waarvoor</a:t>
            </a:r>
            <a:r>
              <a:rPr lang="en-US"/>
              <a:t> AI </a:t>
            </a:r>
            <a:r>
              <a:rPr lang="en-US" err="1"/>
              <a:t>wordt</a:t>
            </a:r>
            <a:r>
              <a:rPr lang="en-US"/>
              <a:t> </a:t>
            </a:r>
            <a:r>
              <a:rPr lang="en-US" err="1"/>
              <a:t>ingezet</a:t>
            </a:r>
            <a:r>
              <a:rPr lang="en-US"/>
              <a:t>.</a:t>
            </a:r>
          </a:p>
          <a:p>
            <a:pPr marL="0" lvl="0" indent="0" algn="l">
              <a:spcBef>
                <a:spcPts val="0"/>
              </a:spcBef>
              <a:spcAft>
                <a:spcPts val="0"/>
              </a:spcAft>
              <a:buNone/>
            </a:pPr>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g3aff19d5a58_1_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7" name="Google Shape;687;g3aff19d5a58_1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g3afa2f935b1_0_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2" name="Google Shape;692;g3afa2f935b1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54dda1946d_6_3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 name="Google Shape;399;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Mathijs tot dia 16</a:t>
            </a:r>
            <a:endParaRPr/>
          </a:p>
          <a:p>
            <a:pPr marL="0" lvl="0" indent="0" algn="l" rtl="0">
              <a:spcBef>
                <a:spcPts val="0"/>
              </a:spcBef>
              <a:spcAft>
                <a:spcPts val="0"/>
              </a:spcAft>
              <a:buNone/>
            </a:pPr>
            <a:endParaRPr/>
          </a:p>
          <a:p>
            <a:pPr marL="0" lvl="0" indent="0" algn="l" rtl="0">
              <a:spcBef>
                <a:spcPts val="0"/>
              </a:spcBef>
              <a:spcAft>
                <a:spcPts val="0"/>
              </a:spcAft>
              <a:buNone/>
            </a:pPr>
            <a:r>
              <a:rPr lang="en"/>
              <a:t>hun specifieke/relevante problemen en de context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54dda1946d_6_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8" name="Google Shape;418;g54dda1946d_6_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3afa2f935b1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7" name="Google Shape;437;g3afa2f935b1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3afa2f935b1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 name="Google Shape;444;g3afa2f935b1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Influencers zijn toegankelijk, maar info minder gecontroleerd.</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3afa2f935b1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 name="Google Shape;451;g3afa2f935b1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3aff19d5a5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4" name="Google Shape;464;g3aff19d5a5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t>
            </a:r>
            <a:r>
              <a:rPr lang="en" sz="1200">
                <a:solidFill>
                  <a:schemeClr val="dk1"/>
                </a:solidFill>
                <a:latin typeface="Calibri"/>
                <a:ea typeface="Calibri"/>
                <a:cs typeface="Calibri"/>
                <a:sym typeface="Calibri"/>
              </a:rPr>
              <a:t>En nieuws, nieuws, nieuws ook. Dat is wel eerder voor jongeren, maar op zich vind ik dat ook wel aangenaam.</a:t>
            </a:r>
            <a:endParaRPr>
              <a:solidFill>
                <a:schemeClr val="dk1"/>
              </a:solidFill>
            </a:endParaRPr>
          </a:p>
          <a:p>
            <a:pPr marL="0" lvl="0" indent="0" algn="l" rtl="0">
              <a:spcBef>
                <a:spcPts val="0"/>
              </a:spcBef>
              <a:spcAft>
                <a:spcPts val="0"/>
              </a:spcAft>
              <a:buNone/>
            </a:pPr>
            <a:r>
              <a:rPr lang="en" sz="1200">
                <a:solidFill>
                  <a:schemeClr val="dk1"/>
                </a:solidFill>
                <a:latin typeface="Calibri"/>
                <a:ea typeface="Calibri"/>
                <a:cs typeface="Calibri"/>
                <a:sym typeface="Calibri"/>
              </a:rPr>
              <a:t>Het is altijd heel duidelijk uitgelegd. Als er een of andere gebeurtenis is van weet ik veel wat, dan gaan die vaak ook daarvoor nog even terug kaderen waar het allemaal komt.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3aff19d5a58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 name="Google Shape;472;g3aff19d5a58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Betalen kan enkel met duidelijke meerwaarde</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s://bit.ly/3A1uf1Q"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396950" y="1185050"/>
            <a:ext cx="6350100" cy="17052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Clr>
                <a:srgbClr val="191919"/>
              </a:buClr>
              <a:buSzPts val="5200"/>
              <a:buNone/>
              <a:defRPr sz="50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2307675" y="3235425"/>
            <a:ext cx="4528800" cy="475800"/>
          </a:xfrm>
          <a:prstGeom prst="rect">
            <a:avLst/>
          </a:prstGeom>
          <a:solidFill>
            <a:schemeClr val="dk1"/>
          </a:solidFill>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solidFill>
                  <a:schemeClr val="accent3"/>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11" name="Google Shape;11;p2"/>
          <p:cNvGrpSpPr/>
          <p:nvPr/>
        </p:nvGrpSpPr>
        <p:grpSpPr>
          <a:xfrm>
            <a:off x="-981100" y="-506550"/>
            <a:ext cx="3590698" cy="5740468"/>
            <a:chOff x="-981100" y="-506550"/>
            <a:chExt cx="3590698" cy="5740468"/>
          </a:xfrm>
        </p:grpSpPr>
        <p:sp>
          <p:nvSpPr>
            <p:cNvPr id="12" name="Google Shape;12;p2"/>
            <p:cNvSpPr/>
            <p:nvPr/>
          </p:nvSpPr>
          <p:spPr>
            <a:xfrm>
              <a:off x="332304" y="3481363"/>
              <a:ext cx="1440194" cy="1662138"/>
            </a:xfrm>
            <a:custGeom>
              <a:avLst/>
              <a:gdLst/>
              <a:ahLst/>
              <a:cxnLst/>
              <a:rect l="l" t="t" r="r" b="b"/>
              <a:pathLst>
                <a:path w="1181" h="1363" extrusionOk="0">
                  <a:moveTo>
                    <a:pt x="0" y="682"/>
                  </a:moveTo>
                  <a:lnTo>
                    <a:pt x="0" y="682"/>
                  </a:lnTo>
                  <a:lnTo>
                    <a:pt x="0" y="0"/>
                  </a:lnTo>
                  <a:lnTo>
                    <a:pt x="1181" y="682"/>
                  </a:lnTo>
                  <a:lnTo>
                    <a:pt x="1181" y="1363"/>
                  </a:lnTo>
                  <a:lnTo>
                    <a:pt x="1181" y="1360"/>
                  </a:lnTo>
                  <a:lnTo>
                    <a:pt x="1181" y="1363"/>
                  </a:lnTo>
                  <a:lnTo>
                    <a:pt x="0" y="682"/>
                  </a:lnTo>
                  <a:lnTo>
                    <a:pt x="0" y="682"/>
                  </a:lnTo>
                  <a:close/>
                </a:path>
              </a:pathLst>
            </a:custGeom>
            <a:solidFill>
              <a:schemeClr val="l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 name="Google Shape;13;p2"/>
            <p:cNvSpPr/>
            <p:nvPr/>
          </p:nvSpPr>
          <p:spPr>
            <a:xfrm>
              <a:off x="344546" y="-506550"/>
              <a:ext cx="2130779" cy="1229617"/>
            </a:xfrm>
            <a:custGeom>
              <a:avLst/>
              <a:gdLst/>
              <a:ahLst/>
              <a:cxnLst/>
              <a:rect l="l" t="t" r="r" b="b"/>
              <a:pathLst>
                <a:path w="1771" h="1022" extrusionOk="0">
                  <a:moveTo>
                    <a:pt x="1771" y="341"/>
                  </a:moveTo>
                  <a:lnTo>
                    <a:pt x="1180" y="0"/>
                  </a:lnTo>
                  <a:lnTo>
                    <a:pt x="1180" y="0"/>
                  </a:lnTo>
                  <a:lnTo>
                    <a:pt x="590" y="341"/>
                  </a:lnTo>
                  <a:lnTo>
                    <a:pt x="0" y="681"/>
                  </a:lnTo>
                  <a:lnTo>
                    <a:pt x="590" y="1022"/>
                  </a:lnTo>
                  <a:lnTo>
                    <a:pt x="590" y="1022"/>
                  </a:lnTo>
                  <a:lnTo>
                    <a:pt x="1180" y="681"/>
                  </a:lnTo>
                  <a:lnTo>
                    <a:pt x="590" y="341"/>
                  </a:lnTo>
                  <a:lnTo>
                    <a:pt x="1180" y="681"/>
                  </a:lnTo>
                  <a:lnTo>
                    <a:pt x="1180" y="681"/>
                  </a:lnTo>
                  <a:lnTo>
                    <a:pt x="1771" y="341"/>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cxnSp>
          <p:nvCxnSpPr>
            <p:cNvPr id="14" name="Google Shape;14;p2"/>
            <p:cNvCxnSpPr/>
            <p:nvPr/>
          </p:nvCxnSpPr>
          <p:spPr>
            <a:xfrm flipH="1">
              <a:off x="672932" y="250230"/>
              <a:ext cx="430800" cy="245100"/>
            </a:xfrm>
            <a:prstGeom prst="straightConnector1">
              <a:avLst/>
            </a:prstGeom>
            <a:noFill/>
            <a:ln w="9525" cap="flat" cmpd="sng">
              <a:solidFill>
                <a:schemeClr val="dk1"/>
              </a:solidFill>
              <a:prstDash val="solid"/>
              <a:miter lim="800000"/>
              <a:headEnd type="none" w="med" len="med"/>
              <a:tailEnd type="none" w="med" len="med"/>
            </a:ln>
          </p:spPr>
        </p:cxnSp>
        <p:grpSp>
          <p:nvGrpSpPr>
            <p:cNvPr id="15" name="Google Shape;15;p2"/>
            <p:cNvGrpSpPr/>
            <p:nvPr/>
          </p:nvGrpSpPr>
          <p:grpSpPr>
            <a:xfrm>
              <a:off x="-981100" y="-86304"/>
              <a:ext cx="3590698" cy="5320222"/>
              <a:chOff x="-8795677" y="-2878949"/>
              <a:chExt cx="5568700" cy="8253525"/>
            </a:xfrm>
          </p:grpSpPr>
          <p:sp>
            <p:nvSpPr>
              <p:cNvPr id="16" name="Google Shape;16;p2"/>
              <p:cNvSpPr/>
              <p:nvPr/>
            </p:nvSpPr>
            <p:spPr>
              <a:xfrm>
                <a:off x="-6734445" y="-1822008"/>
                <a:ext cx="1107583" cy="4373785"/>
              </a:xfrm>
              <a:custGeom>
                <a:avLst/>
                <a:gdLst/>
                <a:ahLst/>
                <a:cxnLst/>
                <a:rect l="l" t="t" r="r" b="b"/>
                <a:pathLst>
                  <a:path w="921067" h="3722370" extrusionOk="0">
                    <a:moveTo>
                      <a:pt x="921068" y="2658428"/>
                    </a:moveTo>
                    <a:lnTo>
                      <a:pt x="921068" y="1595437"/>
                    </a:lnTo>
                    <a:lnTo>
                      <a:pt x="921068" y="531495"/>
                    </a:lnTo>
                    <a:lnTo>
                      <a:pt x="0" y="0"/>
                    </a:lnTo>
                    <a:lnTo>
                      <a:pt x="0" y="1063943"/>
                    </a:lnTo>
                    <a:lnTo>
                      <a:pt x="0" y="2126933"/>
                    </a:lnTo>
                    <a:lnTo>
                      <a:pt x="0" y="3190875"/>
                    </a:lnTo>
                    <a:lnTo>
                      <a:pt x="921068" y="3722370"/>
                    </a:ln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 name="Google Shape;17;p2"/>
              <p:cNvSpPr/>
              <p:nvPr/>
            </p:nvSpPr>
            <p:spPr>
              <a:xfrm>
                <a:off x="-7844364" y="-2878949"/>
                <a:ext cx="2216312" cy="2499145"/>
              </a:xfrm>
              <a:custGeom>
                <a:avLst/>
                <a:gdLst/>
                <a:ahLst/>
                <a:cxnLst/>
                <a:rect l="l" t="t" r="r" b="b"/>
                <a:pathLst>
                  <a:path w="1843087" h="2126932" extrusionOk="0">
                    <a:moveTo>
                      <a:pt x="0" y="1063943"/>
                    </a:moveTo>
                    <a:lnTo>
                      <a:pt x="0" y="1063943"/>
                    </a:lnTo>
                    <a:lnTo>
                      <a:pt x="0" y="0"/>
                    </a:lnTo>
                    <a:lnTo>
                      <a:pt x="1843088" y="1063943"/>
                    </a:lnTo>
                    <a:lnTo>
                      <a:pt x="1843088" y="2126933"/>
                    </a:lnTo>
                    <a:lnTo>
                      <a:pt x="1842135" y="2124075"/>
                    </a:lnTo>
                    <a:lnTo>
                      <a:pt x="1842135" y="2126933"/>
                    </a:lnTo>
                    <a:lnTo>
                      <a:pt x="0" y="1063943"/>
                    </a:ln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 name="Google Shape;18;p2"/>
              <p:cNvSpPr/>
              <p:nvPr/>
            </p:nvSpPr>
            <p:spPr>
              <a:xfrm>
                <a:off x="-8795677" y="-2713724"/>
                <a:ext cx="5568700" cy="8088300"/>
              </a:xfrm>
              <a:custGeom>
                <a:avLst/>
                <a:gdLst/>
                <a:ahLst/>
                <a:cxnLst/>
                <a:rect l="l" t="t" r="r" b="b"/>
                <a:pathLst>
                  <a:path w="222748" h="323532" extrusionOk="0">
                    <a:moveTo>
                      <a:pt x="222748" y="323532"/>
                    </a:moveTo>
                    <a:lnTo>
                      <a:pt x="105273" y="259085"/>
                    </a:lnTo>
                    <a:lnTo>
                      <a:pt x="106064" y="57079"/>
                    </a:lnTo>
                    <a:lnTo>
                      <a:pt x="0" y="0"/>
                    </a:lnTo>
                  </a:path>
                </a:pathLst>
              </a:custGeom>
              <a:noFill/>
              <a:ln w="9525" cap="flat" cmpd="sng">
                <a:solidFill>
                  <a:schemeClr val="dk1"/>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grpSp>
        <p:nvGrpSpPr>
          <p:cNvPr id="19" name="Google Shape;19;p2"/>
          <p:cNvGrpSpPr/>
          <p:nvPr/>
        </p:nvGrpSpPr>
        <p:grpSpPr>
          <a:xfrm>
            <a:off x="8081810" y="1775"/>
            <a:ext cx="2285994" cy="5139934"/>
            <a:chOff x="7830535" y="-501900"/>
            <a:chExt cx="2285994" cy="5139934"/>
          </a:xfrm>
        </p:grpSpPr>
        <p:sp>
          <p:nvSpPr>
            <p:cNvPr id="20" name="Google Shape;20;p2"/>
            <p:cNvSpPr/>
            <p:nvPr/>
          </p:nvSpPr>
          <p:spPr>
            <a:xfrm>
              <a:off x="8533004" y="2736606"/>
              <a:ext cx="1406128" cy="810816"/>
            </a:xfrm>
            <a:custGeom>
              <a:avLst/>
              <a:gdLst/>
              <a:ahLst/>
              <a:cxnLst/>
              <a:rect l="l" t="t" r="r" b="b"/>
              <a:pathLst>
                <a:path w="1181" h="681" extrusionOk="0">
                  <a:moveTo>
                    <a:pt x="591" y="681"/>
                  </a:moveTo>
                  <a:lnTo>
                    <a:pt x="1181" y="340"/>
                  </a:lnTo>
                  <a:lnTo>
                    <a:pt x="591" y="0"/>
                  </a:lnTo>
                  <a:lnTo>
                    <a:pt x="591" y="0"/>
                  </a:lnTo>
                  <a:lnTo>
                    <a:pt x="0" y="340"/>
                  </a:lnTo>
                  <a:lnTo>
                    <a:pt x="591" y="681"/>
                  </a:lnTo>
                  <a:lnTo>
                    <a:pt x="591" y="681"/>
                  </a:lnTo>
                  <a:close/>
                </a:path>
              </a:pathLst>
            </a:custGeom>
            <a:gradFill>
              <a:gsLst>
                <a:gs pos="0">
                  <a:schemeClr val="accent2"/>
                </a:gs>
                <a:gs pos="100000">
                  <a:schemeClr val="accent3"/>
                </a:gs>
              </a:gsLst>
              <a:lin ang="5400012" scaled="0"/>
            </a:gra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 name="Google Shape;21;p2"/>
            <p:cNvSpPr/>
            <p:nvPr/>
          </p:nvSpPr>
          <p:spPr>
            <a:xfrm>
              <a:off x="8533004" y="2330604"/>
              <a:ext cx="703659" cy="810816"/>
            </a:xfrm>
            <a:custGeom>
              <a:avLst/>
              <a:gdLst/>
              <a:ahLst/>
              <a:cxnLst/>
              <a:rect l="l" t="t" r="r" b="b"/>
              <a:pathLst>
                <a:path w="591" h="681" extrusionOk="0">
                  <a:moveTo>
                    <a:pt x="591" y="341"/>
                  </a:moveTo>
                  <a:lnTo>
                    <a:pt x="0" y="681"/>
                  </a:lnTo>
                  <a:lnTo>
                    <a:pt x="0" y="0"/>
                  </a:lnTo>
                  <a:lnTo>
                    <a:pt x="591" y="341"/>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 name="Google Shape;22;p2"/>
            <p:cNvSpPr/>
            <p:nvPr/>
          </p:nvSpPr>
          <p:spPr>
            <a:xfrm>
              <a:off x="7830535" y="-501894"/>
              <a:ext cx="702469" cy="3651647"/>
            </a:xfrm>
            <a:custGeom>
              <a:avLst/>
              <a:gdLst/>
              <a:ahLst/>
              <a:cxnLst/>
              <a:rect l="l" t="t" r="r" b="b"/>
              <a:pathLst>
                <a:path w="590" h="3067" extrusionOk="0">
                  <a:moveTo>
                    <a:pt x="0" y="0"/>
                  </a:moveTo>
                  <a:lnTo>
                    <a:pt x="0" y="681"/>
                  </a:lnTo>
                  <a:lnTo>
                    <a:pt x="0" y="1363"/>
                  </a:lnTo>
                  <a:lnTo>
                    <a:pt x="0" y="2045"/>
                  </a:lnTo>
                  <a:lnTo>
                    <a:pt x="0" y="2045"/>
                  </a:lnTo>
                  <a:lnTo>
                    <a:pt x="0" y="2725"/>
                  </a:lnTo>
                  <a:lnTo>
                    <a:pt x="590" y="3067"/>
                  </a:lnTo>
                  <a:lnTo>
                    <a:pt x="590" y="2385"/>
                  </a:lnTo>
                  <a:lnTo>
                    <a:pt x="590" y="1703"/>
                  </a:lnTo>
                  <a:lnTo>
                    <a:pt x="590" y="1023"/>
                  </a:lnTo>
                  <a:lnTo>
                    <a:pt x="590" y="341"/>
                  </a:lnTo>
                  <a:lnTo>
                    <a:pt x="0" y="0"/>
                  </a:lnTo>
                  <a:close/>
                  <a:moveTo>
                    <a:pt x="0" y="2046"/>
                  </a:moveTo>
                  <a:lnTo>
                    <a:pt x="0" y="2045"/>
                  </a:lnTo>
                  <a:lnTo>
                    <a:pt x="0" y="2045"/>
                  </a:lnTo>
                  <a:lnTo>
                    <a:pt x="0" y="2046"/>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 name="Google Shape;23;p2"/>
            <p:cNvSpPr/>
            <p:nvPr/>
          </p:nvSpPr>
          <p:spPr>
            <a:xfrm>
              <a:off x="8710401" y="539504"/>
              <a:ext cx="702469" cy="1216819"/>
            </a:xfrm>
            <a:custGeom>
              <a:avLst/>
              <a:gdLst/>
              <a:ahLst/>
              <a:cxnLst/>
              <a:rect l="l" t="t" r="r" b="b"/>
              <a:pathLst>
                <a:path w="590" h="1022" extrusionOk="0">
                  <a:moveTo>
                    <a:pt x="590" y="340"/>
                  </a:moveTo>
                  <a:lnTo>
                    <a:pt x="0" y="0"/>
                  </a:lnTo>
                  <a:lnTo>
                    <a:pt x="0" y="680"/>
                  </a:lnTo>
                  <a:lnTo>
                    <a:pt x="590" y="1022"/>
                  </a:lnTo>
                  <a:lnTo>
                    <a:pt x="590" y="34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4" name="Google Shape;24;p2"/>
            <p:cNvSpPr/>
            <p:nvPr/>
          </p:nvSpPr>
          <p:spPr>
            <a:xfrm>
              <a:off x="7830535" y="3015213"/>
              <a:ext cx="1406128" cy="1622822"/>
            </a:xfrm>
            <a:custGeom>
              <a:avLst/>
              <a:gdLst/>
              <a:ahLst/>
              <a:cxnLst/>
              <a:rect l="l" t="t" r="r" b="b"/>
              <a:pathLst>
                <a:path w="1181" h="1363" extrusionOk="0">
                  <a:moveTo>
                    <a:pt x="0" y="682"/>
                  </a:moveTo>
                  <a:lnTo>
                    <a:pt x="0" y="682"/>
                  </a:lnTo>
                  <a:lnTo>
                    <a:pt x="0" y="0"/>
                  </a:lnTo>
                  <a:lnTo>
                    <a:pt x="1181" y="682"/>
                  </a:lnTo>
                  <a:lnTo>
                    <a:pt x="1181" y="1363"/>
                  </a:lnTo>
                  <a:lnTo>
                    <a:pt x="1181" y="1360"/>
                  </a:lnTo>
                  <a:lnTo>
                    <a:pt x="1181" y="1363"/>
                  </a:lnTo>
                  <a:lnTo>
                    <a:pt x="0" y="682"/>
                  </a:lnTo>
                  <a:lnTo>
                    <a:pt x="0" y="682"/>
                  </a:lnTo>
                  <a:close/>
                </a:path>
              </a:pathLst>
            </a:custGeom>
            <a:solidFill>
              <a:schemeClr val="l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5" name="Google Shape;25;p2"/>
            <p:cNvSpPr/>
            <p:nvPr/>
          </p:nvSpPr>
          <p:spPr>
            <a:xfrm>
              <a:off x="8710401" y="1756322"/>
              <a:ext cx="1406128" cy="809625"/>
            </a:xfrm>
            <a:custGeom>
              <a:avLst/>
              <a:gdLst/>
              <a:ahLst/>
              <a:cxnLst/>
              <a:rect l="l" t="t" r="r" b="b"/>
              <a:pathLst>
                <a:path w="1181" h="680" extrusionOk="0">
                  <a:moveTo>
                    <a:pt x="590" y="680"/>
                  </a:moveTo>
                  <a:lnTo>
                    <a:pt x="1181" y="340"/>
                  </a:lnTo>
                  <a:lnTo>
                    <a:pt x="590" y="0"/>
                  </a:lnTo>
                  <a:lnTo>
                    <a:pt x="590" y="0"/>
                  </a:lnTo>
                  <a:lnTo>
                    <a:pt x="0" y="340"/>
                  </a:lnTo>
                  <a:lnTo>
                    <a:pt x="590" y="680"/>
                  </a:lnTo>
                  <a:lnTo>
                    <a:pt x="590" y="680"/>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6" name="Google Shape;26;p2"/>
            <p:cNvSpPr/>
            <p:nvPr/>
          </p:nvSpPr>
          <p:spPr>
            <a:xfrm>
              <a:off x="8182950" y="-501900"/>
              <a:ext cx="1625425" cy="5058875"/>
            </a:xfrm>
            <a:custGeom>
              <a:avLst/>
              <a:gdLst/>
              <a:ahLst/>
              <a:cxnLst/>
              <a:rect l="l" t="t" r="r" b="b"/>
              <a:pathLst>
                <a:path w="65017" h="202355" extrusionOk="0">
                  <a:moveTo>
                    <a:pt x="0" y="0"/>
                  </a:moveTo>
                  <a:lnTo>
                    <a:pt x="0" y="165164"/>
                  </a:lnTo>
                  <a:lnTo>
                    <a:pt x="65017" y="202355"/>
                  </a:lnTo>
                </a:path>
              </a:pathLst>
            </a:custGeom>
            <a:noFill/>
            <a:ln w="9525" cap="flat" cmpd="sng">
              <a:solidFill>
                <a:schemeClr val="dk1"/>
              </a:solidFill>
              <a:prstDash val="solid"/>
              <a:miter lim="800000"/>
              <a:headEnd type="none" w="med" len="med"/>
              <a:tailEnd type="none" w="med" len="med"/>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7" name="Google Shape;27;p2"/>
            <p:cNvSpPr/>
            <p:nvPr/>
          </p:nvSpPr>
          <p:spPr>
            <a:xfrm>
              <a:off x="9058063" y="1147913"/>
              <a:ext cx="647700" cy="1047750"/>
            </a:xfrm>
            <a:custGeom>
              <a:avLst/>
              <a:gdLst/>
              <a:ahLst/>
              <a:cxnLst/>
              <a:rect l="l" t="t" r="r" b="b"/>
              <a:pathLst>
                <a:path w="544" h="880" extrusionOk="0">
                  <a:moveTo>
                    <a:pt x="178" y="880"/>
                  </a:moveTo>
                  <a:lnTo>
                    <a:pt x="544" y="651"/>
                  </a:lnTo>
                  <a:lnTo>
                    <a:pt x="544" y="329"/>
                  </a:lnTo>
                  <a:lnTo>
                    <a:pt x="0" y="0"/>
                  </a:lnTo>
                </a:path>
              </a:pathLst>
            </a:custGeom>
            <a:noFill/>
            <a:ln w="9525" cap="flat" cmpd="sng">
              <a:solidFill>
                <a:schemeClr val="dk1"/>
              </a:solidFill>
              <a:prstDash val="solid"/>
              <a:miter lim="800000"/>
              <a:headEnd type="none" w="med" len="med"/>
              <a:tailEnd type="none" w="med" len="med"/>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3">
  <p:cSld name="TITLE_ONLY_2_1">
    <p:spTree>
      <p:nvGrpSpPr>
        <p:cNvPr id="1" name="Shape 113"/>
        <p:cNvGrpSpPr/>
        <p:nvPr/>
      </p:nvGrpSpPr>
      <p:grpSpPr>
        <a:xfrm>
          <a:off x="0" y="0"/>
          <a:ext cx="0" cy="0"/>
          <a:chOff x="0" y="0"/>
          <a:chExt cx="0" cy="0"/>
        </a:xfrm>
      </p:grpSpPr>
      <p:sp>
        <p:nvSpPr>
          <p:cNvPr id="114" name="Google Shape;114;p11"/>
          <p:cNvSpPr txBox="1">
            <a:spLocks noGrp="1"/>
          </p:cNvSpPr>
          <p:nvPr>
            <p:ph type="title"/>
          </p:nvPr>
        </p:nvSpPr>
        <p:spPr>
          <a:xfrm>
            <a:off x="720000" y="539500"/>
            <a:ext cx="7704000" cy="518400"/>
          </a:xfrm>
          <a:prstGeom prst="rect">
            <a:avLst/>
          </a:prstGeom>
        </p:spPr>
        <p:txBody>
          <a:bodyPr spcFirstLastPara="1" wrap="square" lIns="91425" tIns="0"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15" name="Google Shape;115;p11"/>
          <p:cNvGrpSpPr/>
          <p:nvPr/>
        </p:nvGrpSpPr>
        <p:grpSpPr>
          <a:xfrm>
            <a:off x="7900834" y="1653925"/>
            <a:ext cx="1243159" cy="3690301"/>
            <a:chOff x="7900834" y="1453200"/>
            <a:chExt cx="1243159" cy="3690301"/>
          </a:xfrm>
        </p:grpSpPr>
        <p:sp>
          <p:nvSpPr>
            <p:cNvPr id="116" name="Google Shape;116;p11"/>
            <p:cNvSpPr/>
            <p:nvPr/>
          </p:nvSpPr>
          <p:spPr>
            <a:xfrm>
              <a:off x="8525950" y="1597425"/>
              <a:ext cx="613050" cy="3186874"/>
            </a:xfrm>
            <a:custGeom>
              <a:avLst/>
              <a:gdLst/>
              <a:ahLst/>
              <a:cxnLst/>
              <a:rect l="l" t="t" r="r" b="b"/>
              <a:pathLst>
                <a:path w="590" h="3067" extrusionOk="0">
                  <a:moveTo>
                    <a:pt x="0" y="0"/>
                  </a:moveTo>
                  <a:lnTo>
                    <a:pt x="0" y="681"/>
                  </a:lnTo>
                  <a:lnTo>
                    <a:pt x="0" y="1363"/>
                  </a:lnTo>
                  <a:lnTo>
                    <a:pt x="0" y="2045"/>
                  </a:lnTo>
                  <a:lnTo>
                    <a:pt x="0" y="2045"/>
                  </a:lnTo>
                  <a:lnTo>
                    <a:pt x="0" y="2725"/>
                  </a:lnTo>
                  <a:lnTo>
                    <a:pt x="590" y="3067"/>
                  </a:lnTo>
                  <a:lnTo>
                    <a:pt x="590" y="2385"/>
                  </a:lnTo>
                  <a:lnTo>
                    <a:pt x="590" y="1703"/>
                  </a:lnTo>
                  <a:lnTo>
                    <a:pt x="590" y="1023"/>
                  </a:lnTo>
                  <a:lnTo>
                    <a:pt x="590" y="341"/>
                  </a:lnTo>
                  <a:lnTo>
                    <a:pt x="0" y="0"/>
                  </a:lnTo>
                  <a:close/>
                  <a:moveTo>
                    <a:pt x="0" y="2046"/>
                  </a:moveTo>
                  <a:lnTo>
                    <a:pt x="0" y="2045"/>
                  </a:lnTo>
                  <a:lnTo>
                    <a:pt x="0" y="2045"/>
                  </a:lnTo>
                  <a:lnTo>
                    <a:pt x="0" y="2046"/>
                  </a:lnTo>
                  <a:close/>
                </a:path>
              </a:pathLst>
            </a:custGeom>
            <a:solidFill>
              <a:schemeClr val="l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7" name="Google Shape;117;p11"/>
            <p:cNvSpPr/>
            <p:nvPr/>
          </p:nvSpPr>
          <p:spPr>
            <a:xfrm>
              <a:off x="7900834" y="4427711"/>
              <a:ext cx="1243159" cy="715790"/>
            </a:xfrm>
            <a:custGeom>
              <a:avLst/>
              <a:gdLst/>
              <a:ahLst/>
              <a:cxnLst/>
              <a:rect l="l" t="t" r="r" b="b"/>
              <a:pathLst>
                <a:path w="1181" h="680" extrusionOk="0">
                  <a:moveTo>
                    <a:pt x="590" y="680"/>
                  </a:moveTo>
                  <a:lnTo>
                    <a:pt x="1181" y="340"/>
                  </a:lnTo>
                  <a:lnTo>
                    <a:pt x="590" y="0"/>
                  </a:lnTo>
                  <a:lnTo>
                    <a:pt x="590" y="0"/>
                  </a:lnTo>
                  <a:lnTo>
                    <a:pt x="0" y="340"/>
                  </a:lnTo>
                  <a:lnTo>
                    <a:pt x="590" y="680"/>
                  </a:lnTo>
                  <a:lnTo>
                    <a:pt x="590" y="680"/>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8" name="Google Shape;118;p11"/>
            <p:cNvSpPr/>
            <p:nvPr/>
          </p:nvSpPr>
          <p:spPr>
            <a:xfrm>
              <a:off x="8395575" y="1453200"/>
              <a:ext cx="394200" cy="3362925"/>
            </a:xfrm>
            <a:custGeom>
              <a:avLst/>
              <a:gdLst/>
              <a:ahLst/>
              <a:cxnLst/>
              <a:rect l="l" t="t" r="r" b="b"/>
              <a:pathLst>
                <a:path w="15768" h="134517" extrusionOk="0">
                  <a:moveTo>
                    <a:pt x="0" y="134517"/>
                  </a:moveTo>
                  <a:lnTo>
                    <a:pt x="15410" y="124875"/>
                  </a:lnTo>
                  <a:lnTo>
                    <a:pt x="15410" y="111317"/>
                  </a:lnTo>
                  <a:lnTo>
                    <a:pt x="15768" y="0"/>
                  </a:lnTo>
                </a:path>
              </a:pathLst>
            </a:custGeom>
            <a:noFill/>
            <a:ln w="9525" cap="flat" cmpd="sng">
              <a:solidFill>
                <a:schemeClr val="dk1"/>
              </a:solidFill>
              <a:prstDash val="solid"/>
              <a:miter lim="800000"/>
              <a:headEnd type="none" w="med" len="med"/>
              <a:tailEnd type="none" w="med" len="med"/>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
        <p:nvSpPr>
          <p:cNvPr id="119" name="Google Shape;119;p11"/>
          <p:cNvSpPr/>
          <p:nvPr/>
        </p:nvSpPr>
        <p:spPr>
          <a:xfrm>
            <a:off x="10" y="728956"/>
            <a:ext cx="702469" cy="3651647"/>
          </a:xfrm>
          <a:custGeom>
            <a:avLst/>
            <a:gdLst/>
            <a:ahLst/>
            <a:cxnLst/>
            <a:rect l="l" t="t" r="r" b="b"/>
            <a:pathLst>
              <a:path w="590" h="3067" extrusionOk="0">
                <a:moveTo>
                  <a:pt x="0" y="0"/>
                </a:moveTo>
                <a:lnTo>
                  <a:pt x="0" y="681"/>
                </a:lnTo>
                <a:lnTo>
                  <a:pt x="0" y="1363"/>
                </a:lnTo>
                <a:lnTo>
                  <a:pt x="0" y="2045"/>
                </a:lnTo>
                <a:lnTo>
                  <a:pt x="0" y="2045"/>
                </a:lnTo>
                <a:lnTo>
                  <a:pt x="0" y="2725"/>
                </a:lnTo>
                <a:lnTo>
                  <a:pt x="590" y="3067"/>
                </a:lnTo>
                <a:lnTo>
                  <a:pt x="590" y="2385"/>
                </a:lnTo>
                <a:lnTo>
                  <a:pt x="590" y="1703"/>
                </a:lnTo>
                <a:lnTo>
                  <a:pt x="590" y="1023"/>
                </a:lnTo>
                <a:lnTo>
                  <a:pt x="590" y="341"/>
                </a:lnTo>
                <a:lnTo>
                  <a:pt x="0" y="0"/>
                </a:lnTo>
                <a:close/>
                <a:moveTo>
                  <a:pt x="0" y="2046"/>
                </a:moveTo>
                <a:lnTo>
                  <a:pt x="0" y="2045"/>
                </a:lnTo>
                <a:lnTo>
                  <a:pt x="0" y="2045"/>
                </a:lnTo>
                <a:lnTo>
                  <a:pt x="0" y="2046"/>
                </a:lnTo>
                <a:close/>
              </a:path>
            </a:pathLst>
          </a:custGeom>
          <a:solidFill>
            <a:schemeClr val="accent3"/>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0" name="Google Shape;120;p11"/>
          <p:cNvSpPr/>
          <p:nvPr/>
        </p:nvSpPr>
        <p:spPr>
          <a:xfrm>
            <a:off x="10" y="4246063"/>
            <a:ext cx="1406128" cy="1622822"/>
          </a:xfrm>
          <a:custGeom>
            <a:avLst/>
            <a:gdLst/>
            <a:ahLst/>
            <a:cxnLst/>
            <a:rect l="l" t="t" r="r" b="b"/>
            <a:pathLst>
              <a:path w="1181" h="1363" extrusionOk="0">
                <a:moveTo>
                  <a:pt x="0" y="682"/>
                </a:moveTo>
                <a:lnTo>
                  <a:pt x="0" y="682"/>
                </a:lnTo>
                <a:lnTo>
                  <a:pt x="0" y="0"/>
                </a:lnTo>
                <a:lnTo>
                  <a:pt x="1181" y="682"/>
                </a:lnTo>
                <a:lnTo>
                  <a:pt x="1181" y="1363"/>
                </a:lnTo>
                <a:lnTo>
                  <a:pt x="1181" y="1360"/>
                </a:lnTo>
                <a:lnTo>
                  <a:pt x="1181" y="1363"/>
                </a:lnTo>
                <a:lnTo>
                  <a:pt x="0" y="682"/>
                </a:lnTo>
                <a:lnTo>
                  <a:pt x="0" y="682"/>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1" name="Google Shape;121;p11"/>
          <p:cNvSpPr/>
          <p:nvPr/>
        </p:nvSpPr>
        <p:spPr>
          <a:xfrm>
            <a:off x="347550" y="-223975"/>
            <a:ext cx="1475300" cy="5921400"/>
          </a:xfrm>
          <a:custGeom>
            <a:avLst/>
            <a:gdLst/>
            <a:ahLst/>
            <a:cxnLst/>
            <a:rect l="l" t="t" r="r" b="b"/>
            <a:pathLst>
              <a:path w="59012" h="236856" extrusionOk="0">
                <a:moveTo>
                  <a:pt x="0" y="0"/>
                </a:moveTo>
                <a:lnTo>
                  <a:pt x="195" y="203281"/>
                </a:lnTo>
                <a:lnTo>
                  <a:pt x="59012" y="236856"/>
                </a:lnTo>
              </a:path>
            </a:pathLst>
          </a:custGeom>
          <a:noFill/>
          <a:ln w="9525" cap="flat" cmpd="sng">
            <a:solidFill>
              <a:schemeClr val="dk1"/>
            </a:solidFill>
            <a:prstDash val="solid"/>
            <a:miter lim="800000"/>
            <a:headEnd type="none" w="med" len="med"/>
            <a:tailEnd type="none" w="med" len="med"/>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4">
  <p:cSld name="TITLE_ONLY_2_1_1">
    <p:spTree>
      <p:nvGrpSpPr>
        <p:cNvPr id="1" name="Shape 122"/>
        <p:cNvGrpSpPr/>
        <p:nvPr/>
      </p:nvGrpSpPr>
      <p:grpSpPr>
        <a:xfrm>
          <a:off x="0" y="0"/>
          <a:ext cx="0" cy="0"/>
          <a:chOff x="0" y="0"/>
          <a:chExt cx="0" cy="0"/>
        </a:xfrm>
      </p:grpSpPr>
      <p:sp>
        <p:nvSpPr>
          <p:cNvPr id="123" name="Google Shape;123;p12"/>
          <p:cNvSpPr txBox="1">
            <a:spLocks noGrp="1"/>
          </p:cNvSpPr>
          <p:nvPr>
            <p:ph type="title"/>
          </p:nvPr>
        </p:nvSpPr>
        <p:spPr>
          <a:xfrm>
            <a:off x="720000" y="539500"/>
            <a:ext cx="7704000" cy="518400"/>
          </a:xfrm>
          <a:prstGeom prst="rect">
            <a:avLst/>
          </a:prstGeom>
        </p:spPr>
        <p:txBody>
          <a:bodyPr spcFirstLastPara="1" wrap="square" lIns="91425" tIns="0"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24" name="Google Shape;124;p12"/>
          <p:cNvSpPr/>
          <p:nvPr/>
        </p:nvSpPr>
        <p:spPr>
          <a:xfrm rot="10800000">
            <a:off x="8441538" y="793350"/>
            <a:ext cx="702469" cy="3651647"/>
          </a:xfrm>
          <a:custGeom>
            <a:avLst/>
            <a:gdLst/>
            <a:ahLst/>
            <a:cxnLst/>
            <a:rect l="l" t="t" r="r" b="b"/>
            <a:pathLst>
              <a:path w="590" h="3067" extrusionOk="0">
                <a:moveTo>
                  <a:pt x="0" y="0"/>
                </a:moveTo>
                <a:lnTo>
                  <a:pt x="0" y="681"/>
                </a:lnTo>
                <a:lnTo>
                  <a:pt x="0" y="1363"/>
                </a:lnTo>
                <a:lnTo>
                  <a:pt x="0" y="2045"/>
                </a:lnTo>
                <a:lnTo>
                  <a:pt x="0" y="2045"/>
                </a:lnTo>
                <a:lnTo>
                  <a:pt x="0" y="2725"/>
                </a:lnTo>
                <a:lnTo>
                  <a:pt x="590" y="3067"/>
                </a:lnTo>
                <a:lnTo>
                  <a:pt x="590" y="2385"/>
                </a:lnTo>
                <a:lnTo>
                  <a:pt x="590" y="1703"/>
                </a:lnTo>
                <a:lnTo>
                  <a:pt x="590" y="1023"/>
                </a:lnTo>
                <a:lnTo>
                  <a:pt x="590" y="341"/>
                </a:lnTo>
                <a:lnTo>
                  <a:pt x="0" y="0"/>
                </a:lnTo>
                <a:close/>
                <a:moveTo>
                  <a:pt x="0" y="2046"/>
                </a:moveTo>
                <a:lnTo>
                  <a:pt x="0" y="2045"/>
                </a:lnTo>
                <a:lnTo>
                  <a:pt x="0" y="2045"/>
                </a:lnTo>
                <a:lnTo>
                  <a:pt x="0" y="2046"/>
                </a:lnTo>
                <a:close/>
              </a:path>
            </a:pathLst>
          </a:custGeom>
          <a:solidFill>
            <a:schemeClr val="l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5" name="Google Shape;125;p12"/>
          <p:cNvSpPr/>
          <p:nvPr/>
        </p:nvSpPr>
        <p:spPr>
          <a:xfrm rot="10800000">
            <a:off x="7737879" y="-694931"/>
            <a:ext cx="1406128" cy="1622822"/>
          </a:xfrm>
          <a:custGeom>
            <a:avLst/>
            <a:gdLst/>
            <a:ahLst/>
            <a:cxnLst/>
            <a:rect l="l" t="t" r="r" b="b"/>
            <a:pathLst>
              <a:path w="1181" h="1363" extrusionOk="0">
                <a:moveTo>
                  <a:pt x="0" y="682"/>
                </a:moveTo>
                <a:lnTo>
                  <a:pt x="0" y="682"/>
                </a:lnTo>
                <a:lnTo>
                  <a:pt x="0" y="0"/>
                </a:lnTo>
                <a:lnTo>
                  <a:pt x="1181" y="682"/>
                </a:lnTo>
                <a:lnTo>
                  <a:pt x="1181" y="1363"/>
                </a:lnTo>
                <a:lnTo>
                  <a:pt x="1181" y="1360"/>
                </a:lnTo>
                <a:lnTo>
                  <a:pt x="1181" y="1363"/>
                </a:lnTo>
                <a:lnTo>
                  <a:pt x="0" y="682"/>
                </a:lnTo>
                <a:lnTo>
                  <a:pt x="0" y="682"/>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6" name="Google Shape;126;p12"/>
          <p:cNvSpPr/>
          <p:nvPr/>
        </p:nvSpPr>
        <p:spPr>
          <a:xfrm>
            <a:off x="7321150" y="-523475"/>
            <a:ext cx="1474125" cy="4460400"/>
          </a:xfrm>
          <a:custGeom>
            <a:avLst/>
            <a:gdLst/>
            <a:ahLst/>
            <a:cxnLst/>
            <a:rect l="l" t="t" r="r" b="b"/>
            <a:pathLst>
              <a:path w="58965" h="178416" extrusionOk="0">
                <a:moveTo>
                  <a:pt x="58965" y="178416"/>
                </a:moveTo>
                <a:lnTo>
                  <a:pt x="58817" y="33575"/>
                </a:lnTo>
                <a:lnTo>
                  <a:pt x="0" y="0"/>
                </a:lnTo>
              </a:path>
            </a:pathLst>
          </a:custGeom>
          <a:noFill/>
          <a:ln w="9525" cap="flat" cmpd="sng">
            <a:solidFill>
              <a:schemeClr val="dk1"/>
            </a:solidFill>
            <a:prstDash val="solid"/>
            <a:miter lim="800000"/>
            <a:headEnd type="none" w="med" len="med"/>
            <a:tailEnd type="none" w="med" len="med"/>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127" name="Google Shape;127;p12"/>
          <p:cNvGrpSpPr/>
          <p:nvPr/>
        </p:nvGrpSpPr>
        <p:grpSpPr>
          <a:xfrm flipH="1">
            <a:off x="-622041" y="3351921"/>
            <a:ext cx="1243158" cy="1791579"/>
            <a:chOff x="8710401" y="539504"/>
            <a:chExt cx="1406128" cy="2026444"/>
          </a:xfrm>
        </p:grpSpPr>
        <p:sp>
          <p:nvSpPr>
            <p:cNvPr id="128" name="Google Shape;128;p12"/>
            <p:cNvSpPr/>
            <p:nvPr/>
          </p:nvSpPr>
          <p:spPr>
            <a:xfrm>
              <a:off x="8710401" y="539504"/>
              <a:ext cx="702469" cy="1216819"/>
            </a:xfrm>
            <a:custGeom>
              <a:avLst/>
              <a:gdLst/>
              <a:ahLst/>
              <a:cxnLst/>
              <a:rect l="l" t="t" r="r" b="b"/>
              <a:pathLst>
                <a:path w="590" h="1022" extrusionOk="0">
                  <a:moveTo>
                    <a:pt x="590" y="340"/>
                  </a:moveTo>
                  <a:lnTo>
                    <a:pt x="0" y="0"/>
                  </a:lnTo>
                  <a:lnTo>
                    <a:pt x="0" y="680"/>
                  </a:lnTo>
                  <a:lnTo>
                    <a:pt x="590" y="1022"/>
                  </a:lnTo>
                  <a:lnTo>
                    <a:pt x="590" y="34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9" name="Google Shape;129;p12"/>
            <p:cNvSpPr/>
            <p:nvPr/>
          </p:nvSpPr>
          <p:spPr>
            <a:xfrm>
              <a:off x="8710401" y="1756322"/>
              <a:ext cx="1406128" cy="809625"/>
            </a:xfrm>
            <a:custGeom>
              <a:avLst/>
              <a:gdLst/>
              <a:ahLst/>
              <a:cxnLst/>
              <a:rect l="l" t="t" r="r" b="b"/>
              <a:pathLst>
                <a:path w="1181" h="680" extrusionOk="0">
                  <a:moveTo>
                    <a:pt x="590" y="680"/>
                  </a:moveTo>
                  <a:lnTo>
                    <a:pt x="1181" y="340"/>
                  </a:lnTo>
                  <a:lnTo>
                    <a:pt x="590" y="0"/>
                  </a:lnTo>
                  <a:lnTo>
                    <a:pt x="590" y="0"/>
                  </a:lnTo>
                  <a:lnTo>
                    <a:pt x="0" y="340"/>
                  </a:lnTo>
                  <a:lnTo>
                    <a:pt x="590" y="680"/>
                  </a:lnTo>
                  <a:lnTo>
                    <a:pt x="590" y="680"/>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0" name="Google Shape;130;p12"/>
            <p:cNvSpPr/>
            <p:nvPr/>
          </p:nvSpPr>
          <p:spPr>
            <a:xfrm>
              <a:off x="9058063" y="1147913"/>
              <a:ext cx="647700" cy="1047750"/>
            </a:xfrm>
            <a:custGeom>
              <a:avLst/>
              <a:gdLst/>
              <a:ahLst/>
              <a:cxnLst/>
              <a:rect l="l" t="t" r="r" b="b"/>
              <a:pathLst>
                <a:path w="544" h="880" extrusionOk="0">
                  <a:moveTo>
                    <a:pt x="178" y="880"/>
                  </a:moveTo>
                  <a:lnTo>
                    <a:pt x="544" y="651"/>
                  </a:lnTo>
                  <a:lnTo>
                    <a:pt x="544" y="329"/>
                  </a:lnTo>
                  <a:lnTo>
                    <a:pt x="0" y="0"/>
                  </a:lnTo>
                </a:path>
              </a:pathLst>
            </a:custGeom>
            <a:noFill/>
            <a:ln w="9525" cap="flat" cmpd="sng">
              <a:solidFill>
                <a:schemeClr val="dk1"/>
              </a:solidFill>
              <a:prstDash val="solid"/>
              <a:miter lim="800000"/>
              <a:headEnd type="none" w="med" len="med"/>
              <a:tailEnd type="none" w="med" len="med"/>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2">
  <p:cSld name="TITLE_ONLY_1">
    <p:spTree>
      <p:nvGrpSpPr>
        <p:cNvPr id="1" name="Shape 131"/>
        <p:cNvGrpSpPr/>
        <p:nvPr/>
      </p:nvGrpSpPr>
      <p:grpSpPr>
        <a:xfrm>
          <a:off x="0" y="0"/>
          <a:ext cx="0" cy="0"/>
          <a:chOff x="0" y="0"/>
          <a:chExt cx="0" cy="0"/>
        </a:xfrm>
      </p:grpSpPr>
      <p:sp>
        <p:nvSpPr>
          <p:cNvPr id="132" name="Google Shape;132;p13"/>
          <p:cNvSpPr txBox="1">
            <a:spLocks noGrp="1"/>
          </p:cNvSpPr>
          <p:nvPr>
            <p:ph type="title"/>
          </p:nvPr>
        </p:nvSpPr>
        <p:spPr>
          <a:xfrm>
            <a:off x="720000" y="539500"/>
            <a:ext cx="7704000" cy="518400"/>
          </a:xfrm>
          <a:prstGeom prst="rect">
            <a:avLst/>
          </a:prstGeom>
        </p:spPr>
        <p:txBody>
          <a:bodyPr spcFirstLastPara="1" wrap="square" lIns="91425" tIns="0"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33"/>
        <p:cNvGrpSpPr/>
        <p:nvPr/>
      </p:nvGrpSpPr>
      <p:grpSpPr>
        <a:xfrm>
          <a:off x="0" y="0"/>
          <a:ext cx="0" cy="0"/>
          <a:chOff x="0" y="0"/>
          <a:chExt cx="0" cy="0"/>
        </a:xfrm>
      </p:grpSpPr>
      <p:sp>
        <p:nvSpPr>
          <p:cNvPr id="134" name="Google Shape;134;p14"/>
          <p:cNvSpPr txBox="1">
            <a:spLocks noGrp="1"/>
          </p:cNvSpPr>
          <p:nvPr>
            <p:ph type="subTitle" idx="1"/>
          </p:nvPr>
        </p:nvSpPr>
        <p:spPr>
          <a:xfrm>
            <a:off x="720000" y="2322775"/>
            <a:ext cx="4294800" cy="2203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1"/>
              </a:buClr>
              <a:buSzPts val="1600"/>
              <a:buChar char="●"/>
              <a:defRPr sz="1600"/>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1600"/>
              </a:spcBef>
              <a:spcAft>
                <a:spcPts val="0"/>
              </a:spcAft>
              <a:buClr>
                <a:srgbClr val="E76A28"/>
              </a:buClr>
              <a:buSzPts val="1500"/>
              <a:buFont typeface="Nunito Light"/>
              <a:buChar char="■"/>
              <a:defRPr/>
            </a:lvl3pPr>
            <a:lvl4pPr lvl="3" algn="ctr" rtl="0">
              <a:lnSpc>
                <a:spcPct val="100000"/>
              </a:lnSpc>
              <a:spcBef>
                <a:spcPts val="1600"/>
              </a:spcBef>
              <a:spcAft>
                <a:spcPts val="0"/>
              </a:spcAft>
              <a:buClr>
                <a:srgbClr val="E76A28"/>
              </a:buClr>
              <a:buSzPts val="1500"/>
              <a:buFont typeface="Nunito Light"/>
              <a:buChar char="●"/>
              <a:defRPr/>
            </a:lvl4pPr>
            <a:lvl5pPr lvl="4" algn="ctr" rtl="0">
              <a:lnSpc>
                <a:spcPct val="100000"/>
              </a:lnSpc>
              <a:spcBef>
                <a:spcPts val="1600"/>
              </a:spcBef>
              <a:spcAft>
                <a:spcPts val="0"/>
              </a:spcAft>
              <a:buClr>
                <a:srgbClr val="E76A28"/>
              </a:buClr>
              <a:buSzPts val="1400"/>
              <a:buFont typeface="Nunito Light"/>
              <a:buChar char="○"/>
              <a:defRPr/>
            </a:lvl5pPr>
            <a:lvl6pPr lvl="5" algn="ctr" rtl="0">
              <a:lnSpc>
                <a:spcPct val="100000"/>
              </a:lnSpc>
              <a:spcBef>
                <a:spcPts val="1600"/>
              </a:spcBef>
              <a:spcAft>
                <a:spcPts val="0"/>
              </a:spcAft>
              <a:buClr>
                <a:srgbClr val="999999"/>
              </a:buClr>
              <a:buSzPts val="1400"/>
              <a:buFont typeface="Nunito Light"/>
              <a:buChar char="■"/>
              <a:defRPr/>
            </a:lvl6pPr>
            <a:lvl7pPr lvl="6" algn="ctr" rtl="0">
              <a:lnSpc>
                <a:spcPct val="100000"/>
              </a:lnSpc>
              <a:spcBef>
                <a:spcPts val="1600"/>
              </a:spcBef>
              <a:spcAft>
                <a:spcPts val="0"/>
              </a:spcAft>
              <a:buClr>
                <a:srgbClr val="999999"/>
              </a:buClr>
              <a:buSzPts val="1300"/>
              <a:buFont typeface="Nunito Light"/>
              <a:buChar char="●"/>
              <a:defRPr/>
            </a:lvl7pPr>
            <a:lvl8pPr lvl="7" algn="ctr" rtl="0">
              <a:lnSpc>
                <a:spcPct val="100000"/>
              </a:lnSpc>
              <a:spcBef>
                <a:spcPts val="1600"/>
              </a:spcBef>
              <a:spcAft>
                <a:spcPts val="0"/>
              </a:spcAft>
              <a:buClr>
                <a:srgbClr val="999999"/>
              </a:buClr>
              <a:buSzPts val="1300"/>
              <a:buFont typeface="Nunito Light"/>
              <a:buChar char="○"/>
              <a:defRPr/>
            </a:lvl8pPr>
            <a:lvl9pPr lvl="8" algn="ctr" rtl="0">
              <a:lnSpc>
                <a:spcPct val="100000"/>
              </a:lnSpc>
              <a:spcBef>
                <a:spcPts val="1600"/>
              </a:spcBef>
              <a:spcAft>
                <a:spcPts val="1600"/>
              </a:spcAft>
              <a:buClr>
                <a:srgbClr val="999999"/>
              </a:buClr>
              <a:buSzPts val="1400"/>
              <a:buFont typeface="Nunito Light"/>
              <a:buChar char="■"/>
              <a:defRPr/>
            </a:lvl9pPr>
          </a:lstStyle>
          <a:p>
            <a:endParaRPr/>
          </a:p>
        </p:txBody>
      </p:sp>
      <p:sp>
        <p:nvSpPr>
          <p:cNvPr id="135" name="Google Shape;135;p14"/>
          <p:cNvSpPr txBox="1">
            <a:spLocks noGrp="1"/>
          </p:cNvSpPr>
          <p:nvPr>
            <p:ph type="title"/>
          </p:nvPr>
        </p:nvSpPr>
        <p:spPr>
          <a:xfrm>
            <a:off x="720000" y="879550"/>
            <a:ext cx="4294800" cy="1170600"/>
          </a:xfrm>
          <a:prstGeom prst="rect">
            <a:avLst/>
          </a:prstGeom>
        </p:spPr>
        <p:txBody>
          <a:bodyPr spcFirstLastPara="1" wrap="square" lIns="91425" tIns="0" rIns="91425" bIns="91425" anchor="ctr" anchorCtr="0">
            <a:noAutofit/>
          </a:bodyPr>
          <a:lstStyle>
            <a:lvl1pPr lvl="0" rtl="0">
              <a:spcBef>
                <a:spcPts val="0"/>
              </a:spcBef>
              <a:spcAft>
                <a:spcPts val="0"/>
              </a:spcAft>
              <a:buSzPts val="3500"/>
              <a:buNone/>
              <a:defRPr sz="45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36" name="Google Shape;136;p14"/>
          <p:cNvGrpSpPr/>
          <p:nvPr/>
        </p:nvGrpSpPr>
        <p:grpSpPr>
          <a:xfrm>
            <a:off x="-5" y="3318266"/>
            <a:ext cx="703659" cy="1825228"/>
            <a:chOff x="-5" y="3318266"/>
            <a:chExt cx="703659" cy="1825228"/>
          </a:xfrm>
        </p:grpSpPr>
        <p:sp>
          <p:nvSpPr>
            <p:cNvPr id="137" name="Google Shape;137;p14"/>
            <p:cNvSpPr/>
            <p:nvPr/>
          </p:nvSpPr>
          <p:spPr>
            <a:xfrm>
              <a:off x="-5" y="3318266"/>
              <a:ext cx="703659" cy="1825228"/>
            </a:xfrm>
            <a:custGeom>
              <a:avLst/>
              <a:gdLst/>
              <a:ahLst/>
              <a:cxnLst/>
              <a:rect l="l" t="t" r="r" b="b"/>
              <a:pathLst>
                <a:path w="591" h="1533" extrusionOk="0">
                  <a:moveTo>
                    <a:pt x="591" y="340"/>
                  </a:moveTo>
                  <a:lnTo>
                    <a:pt x="0" y="0"/>
                  </a:lnTo>
                  <a:lnTo>
                    <a:pt x="0" y="1193"/>
                  </a:lnTo>
                  <a:lnTo>
                    <a:pt x="591" y="1533"/>
                  </a:lnTo>
                  <a:lnTo>
                    <a:pt x="591" y="340"/>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cxnSp>
          <p:nvCxnSpPr>
            <p:cNvPr id="138" name="Google Shape;138;p14"/>
            <p:cNvCxnSpPr/>
            <p:nvPr/>
          </p:nvCxnSpPr>
          <p:spPr>
            <a:xfrm rot="10800000">
              <a:off x="385757" y="3951538"/>
              <a:ext cx="0" cy="1008600"/>
            </a:xfrm>
            <a:prstGeom prst="straightConnector1">
              <a:avLst/>
            </a:prstGeom>
            <a:noFill/>
            <a:ln w="9525" cap="flat" cmpd="sng">
              <a:solidFill>
                <a:schemeClr val="dk1"/>
              </a:solidFill>
              <a:prstDash val="solid"/>
              <a:miter lim="800000"/>
              <a:headEnd type="none" w="med" len="med"/>
              <a:tailEnd type="none" w="med" len="med"/>
            </a:ln>
          </p:spPr>
        </p:cxn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139"/>
        <p:cNvGrpSpPr/>
        <p:nvPr/>
      </p:nvGrpSpPr>
      <p:grpSpPr>
        <a:xfrm>
          <a:off x="0" y="0"/>
          <a:ext cx="0" cy="0"/>
          <a:chOff x="0" y="0"/>
          <a:chExt cx="0" cy="0"/>
        </a:xfrm>
      </p:grpSpPr>
      <p:sp>
        <p:nvSpPr>
          <p:cNvPr id="140" name="Google Shape;140;p15"/>
          <p:cNvSpPr txBox="1">
            <a:spLocks noGrp="1"/>
          </p:cNvSpPr>
          <p:nvPr>
            <p:ph type="title"/>
          </p:nvPr>
        </p:nvSpPr>
        <p:spPr>
          <a:xfrm>
            <a:off x="2806075" y="1966225"/>
            <a:ext cx="5624700" cy="12111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lt2"/>
        </a:solidFill>
        <a:effectLst/>
      </p:bgPr>
    </p:bg>
    <p:spTree>
      <p:nvGrpSpPr>
        <p:cNvPr id="1" name="Shape 141"/>
        <p:cNvGrpSpPr/>
        <p:nvPr/>
      </p:nvGrpSpPr>
      <p:grpSpPr>
        <a:xfrm>
          <a:off x="0" y="0"/>
          <a:ext cx="0" cy="0"/>
          <a:chOff x="0" y="0"/>
          <a:chExt cx="0" cy="0"/>
        </a:xfrm>
      </p:grpSpPr>
      <p:sp>
        <p:nvSpPr>
          <p:cNvPr id="142" name="Google Shape;142;p16"/>
          <p:cNvSpPr txBox="1">
            <a:spLocks noGrp="1"/>
          </p:cNvSpPr>
          <p:nvPr>
            <p:ph type="title"/>
          </p:nvPr>
        </p:nvSpPr>
        <p:spPr>
          <a:xfrm>
            <a:off x="1998875" y="1982250"/>
            <a:ext cx="4320300" cy="10881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96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43" name="Google Shape;143;p16"/>
          <p:cNvSpPr txBox="1">
            <a:spLocks noGrp="1"/>
          </p:cNvSpPr>
          <p:nvPr>
            <p:ph type="subTitle" idx="1"/>
          </p:nvPr>
        </p:nvSpPr>
        <p:spPr>
          <a:xfrm>
            <a:off x="2411850" y="3529250"/>
            <a:ext cx="4320300" cy="671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4" name="Google Shape;144;p16"/>
          <p:cNvSpPr/>
          <p:nvPr/>
        </p:nvSpPr>
        <p:spPr>
          <a:xfrm>
            <a:off x="10" y="1781"/>
            <a:ext cx="702469" cy="3651647"/>
          </a:xfrm>
          <a:custGeom>
            <a:avLst/>
            <a:gdLst/>
            <a:ahLst/>
            <a:cxnLst/>
            <a:rect l="l" t="t" r="r" b="b"/>
            <a:pathLst>
              <a:path w="590" h="3067" extrusionOk="0">
                <a:moveTo>
                  <a:pt x="0" y="0"/>
                </a:moveTo>
                <a:lnTo>
                  <a:pt x="0" y="681"/>
                </a:lnTo>
                <a:lnTo>
                  <a:pt x="0" y="1363"/>
                </a:lnTo>
                <a:lnTo>
                  <a:pt x="0" y="2045"/>
                </a:lnTo>
                <a:lnTo>
                  <a:pt x="0" y="2045"/>
                </a:lnTo>
                <a:lnTo>
                  <a:pt x="0" y="2725"/>
                </a:lnTo>
                <a:lnTo>
                  <a:pt x="590" y="3067"/>
                </a:lnTo>
                <a:lnTo>
                  <a:pt x="590" y="2385"/>
                </a:lnTo>
                <a:lnTo>
                  <a:pt x="590" y="1703"/>
                </a:lnTo>
                <a:lnTo>
                  <a:pt x="590" y="1023"/>
                </a:lnTo>
                <a:lnTo>
                  <a:pt x="590" y="341"/>
                </a:lnTo>
                <a:lnTo>
                  <a:pt x="0" y="0"/>
                </a:lnTo>
                <a:close/>
                <a:moveTo>
                  <a:pt x="0" y="2046"/>
                </a:moveTo>
                <a:lnTo>
                  <a:pt x="0" y="2045"/>
                </a:lnTo>
                <a:lnTo>
                  <a:pt x="0" y="2045"/>
                </a:lnTo>
                <a:lnTo>
                  <a:pt x="0" y="2046"/>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45" name="Google Shape;145;p16"/>
          <p:cNvSpPr/>
          <p:nvPr/>
        </p:nvSpPr>
        <p:spPr>
          <a:xfrm>
            <a:off x="10" y="3518888"/>
            <a:ext cx="1406128" cy="1622822"/>
          </a:xfrm>
          <a:custGeom>
            <a:avLst/>
            <a:gdLst/>
            <a:ahLst/>
            <a:cxnLst/>
            <a:rect l="l" t="t" r="r" b="b"/>
            <a:pathLst>
              <a:path w="1181" h="1363" extrusionOk="0">
                <a:moveTo>
                  <a:pt x="0" y="682"/>
                </a:moveTo>
                <a:lnTo>
                  <a:pt x="0" y="682"/>
                </a:lnTo>
                <a:lnTo>
                  <a:pt x="0" y="0"/>
                </a:lnTo>
                <a:lnTo>
                  <a:pt x="1181" y="682"/>
                </a:lnTo>
                <a:lnTo>
                  <a:pt x="1181" y="1363"/>
                </a:lnTo>
                <a:lnTo>
                  <a:pt x="1181" y="1360"/>
                </a:lnTo>
                <a:lnTo>
                  <a:pt x="1181" y="1363"/>
                </a:lnTo>
                <a:lnTo>
                  <a:pt x="0" y="682"/>
                </a:lnTo>
                <a:lnTo>
                  <a:pt x="0" y="682"/>
                </a:lnTo>
                <a:close/>
              </a:path>
            </a:pathLst>
          </a:custGeom>
          <a:solidFill>
            <a:schemeClr val="accent3"/>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46"/>
        <p:cNvGrpSpPr/>
        <p:nvPr/>
      </p:nvGrpSpPr>
      <p:grpSpPr>
        <a:xfrm>
          <a:off x="0" y="0"/>
          <a:ext cx="0" cy="0"/>
          <a:chOff x="0" y="0"/>
          <a:chExt cx="0" cy="0"/>
        </a:xfrm>
      </p:grpSpPr>
      <p:sp>
        <p:nvSpPr>
          <p:cNvPr id="147" name="Google Shape;147;p17"/>
          <p:cNvSpPr>
            <a:spLocks noGrp="1"/>
          </p:cNvSpPr>
          <p:nvPr>
            <p:ph type="pic" idx="2"/>
          </p:nvPr>
        </p:nvSpPr>
        <p:spPr>
          <a:xfrm>
            <a:off x="-6650" y="-6650"/>
            <a:ext cx="9150600" cy="5143500"/>
          </a:xfrm>
          <a:prstGeom prst="rect">
            <a:avLst/>
          </a:prstGeom>
          <a:noFill/>
          <a:ln>
            <a:noFill/>
          </a:ln>
        </p:spPr>
      </p:sp>
      <p:sp>
        <p:nvSpPr>
          <p:cNvPr id="148" name="Google Shape;148;p17"/>
          <p:cNvSpPr txBox="1">
            <a:spLocks noGrp="1"/>
          </p:cNvSpPr>
          <p:nvPr>
            <p:ph type="title"/>
          </p:nvPr>
        </p:nvSpPr>
        <p:spPr>
          <a:xfrm>
            <a:off x="720000" y="4133300"/>
            <a:ext cx="7704000" cy="453900"/>
          </a:xfrm>
          <a:prstGeom prst="rect">
            <a:avLst/>
          </a:prstGeom>
          <a:solidFill>
            <a:schemeClr val="accent2"/>
          </a:solidFill>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lt2"/>
        </a:solidFill>
        <a:effectLst/>
      </p:bgPr>
    </p:bg>
    <p:spTree>
      <p:nvGrpSpPr>
        <p:cNvPr id="1" name="Shape 149"/>
        <p:cNvGrpSpPr/>
        <p:nvPr/>
      </p:nvGrpSpPr>
      <p:grpSpPr>
        <a:xfrm>
          <a:off x="0" y="0"/>
          <a:ext cx="0" cy="0"/>
          <a:chOff x="0" y="0"/>
          <a:chExt cx="0" cy="0"/>
        </a:xfrm>
      </p:grpSpPr>
      <p:sp>
        <p:nvSpPr>
          <p:cNvPr id="150" name="Google Shape;150;p18"/>
          <p:cNvSpPr txBox="1">
            <a:spLocks noGrp="1"/>
          </p:cNvSpPr>
          <p:nvPr>
            <p:ph type="title" hasCustomPrompt="1"/>
          </p:nvPr>
        </p:nvSpPr>
        <p:spPr>
          <a:xfrm>
            <a:off x="1284000" y="1732646"/>
            <a:ext cx="6576000" cy="11811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74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151" name="Google Shape;151;p18"/>
          <p:cNvSpPr txBox="1">
            <a:spLocks noGrp="1"/>
          </p:cNvSpPr>
          <p:nvPr>
            <p:ph type="subTitle" idx="1"/>
          </p:nvPr>
        </p:nvSpPr>
        <p:spPr>
          <a:xfrm>
            <a:off x="1284000" y="2913750"/>
            <a:ext cx="6576000" cy="497100"/>
          </a:xfrm>
          <a:prstGeom prst="rect">
            <a:avLst/>
          </a:prstGeom>
          <a:solidFill>
            <a:schemeClr val="dk1"/>
          </a:solidFill>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800">
                <a:solidFill>
                  <a:schemeClr val="lt2"/>
                </a:solidFill>
              </a:defRPr>
            </a:lvl1pPr>
            <a:lvl2pPr lvl="1" algn="ctr" rtl="0">
              <a:lnSpc>
                <a:spcPct val="100000"/>
              </a:lnSpc>
              <a:spcBef>
                <a:spcPts val="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2"/>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able of contents">
  <p:cSld name="BLANK_1_1_1_1_1_1">
    <p:bg>
      <p:bgPr>
        <a:solidFill>
          <a:schemeClr val="lt1"/>
        </a:solidFill>
        <a:effectLst/>
      </p:bgPr>
    </p:bg>
    <p:spTree>
      <p:nvGrpSpPr>
        <p:cNvPr id="1" name="Shape 153"/>
        <p:cNvGrpSpPr/>
        <p:nvPr/>
      </p:nvGrpSpPr>
      <p:grpSpPr>
        <a:xfrm>
          <a:off x="0" y="0"/>
          <a:ext cx="0" cy="0"/>
          <a:chOff x="0" y="0"/>
          <a:chExt cx="0" cy="0"/>
        </a:xfrm>
      </p:grpSpPr>
      <p:sp>
        <p:nvSpPr>
          <p:cNvPr id="154" name="Google Shape;154;p20"/>
          <p:cNvSpPr txBox="1">
            <a:spLocks noGrp="1"/>
          </p:cNvSpPr>
          <p:nvPr>
            <p:ph type="subTitle" idx="1"/>
          </p:nvPr>
        </p:nvSpPr>
        <p:spPr>
          <a:xfrm>
            <a:off x="720000" y="2105000"/>
            <a:ext cx="2064300" cy="625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200">
                <a:latin typeface="Anek Kannada"/>
                <a:ea typeface="Anek Kannada"/>
                <a:cs typeface="Anek Kannada"/>
                <a:sym typeface="Anek Kannada"/>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55" name="Google Shape;155;p20"/>
          <p:cNvSpPr txBox="1">
            <a:spLocks noGrp="1"/>
          </p:cNvSpPr>
          <p:nvPr>
            <p:ph type="subTitle" idx="2"/>
          </p:nvPr>
        </p:nvSpPr>
        <p:spPr>
          <a:xfrm>
            <a:off x="3101725" y="2105000"/>
            <a:ext cx="2064300" cy="625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200">
                <a:latin typeface="Anek Kannada"/>
                <a:ea typeface="Anek Kannada"/>
                <a:cs typeface="Anek Kannada"/>
                <a:sym typeface="Anek Kannada"/>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56" name="Google Shape;156;p20"/>
          <p:cNvSpPr txBox="1">
            <a:spLocks noGrp="1"/>
          </p:cNvSpPr>
          <p:nvPr>
            <p:ph type="subTitle" idx="3"/>
          </p:nvPr>
        </p:nvSpPr>
        <p:spPr>
          <a:xfrm>
            <a:off x="720000" y="3878925"/>
            <a:ext cx="2064300" cy="625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200">
                <a:latin typeface="Anek Kannada"/>
                <a:ea typeface="Anek Kannada"/>
                <a:cs typeface="Anek Kannada"/>
                <a:sym typeface="Anek Kannada"/>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57" name="Google Shape;157;p20"/>
          <p:cNvSpPr txBox="1">
            <a:spLocks noGrp="1"/>
          </p:cNvSpPr>
          <p:nvPr>
            <p:ph type="subTitle" idx="4"/>
          </p:nvPr>
        </p:nvSpPr>
        <p:spPr>
          <a:xfrm>
            <a:off x="3101725" y="3878925"/>
            <a:ext cx="2064300" cy="625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200">
                <a:latin typeface="Anek Kannada"/>
                <a:ea typeface="Anek Kannada"/>
                <a:cs typeface="Anek Kannada"/>
                <a:sym typeface="Anek Kannada"/>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58" name="Google Shape;158;p20"/>
          <p:cNvSpPr txBox="1">
            <a:spLocks noGrp="1"/>
          </p:cNvSpPr>
          <p:nvPr>
            <p:ph type="subTitle" idx="5"/>
          </p:nvPr>
        </p:nvSpPr>
        <p:spPr>
          <a:xfrm>
            <a:off x="5581850" y="2105000"/>
            <a:ext cx="2064300" cy="625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200">
                <a:latin typeface="Anek Kannada"/>
                <a:ea typeface="Anek Kannada"/>
                <a:cs typeface="Anek Kannada"/>
                <a:sym typeface="Anek Kannada"/>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59" name="Google Shape;159;p20"/>
          <p:cNvSpPr txBox="1">
            <a:spLocks noGrp="1"/>
          </p:cNvSpPr>
          <p:nvPr>
            <p:ph type="subTitle" idx="6"/>
          </p:nvPr>
        </p:nvSpPr>
        <p:spPr>
          <a:xfrm>
            <a:off x="5581850" y="3878925"/>
            <a:ext cx="2064300" cy="625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200">
                <a:latin typeface="Anek Kannada"/>
                <a:ea typeface="Anek Kannada"/>
                <a:cs typeface="Anek Kannada"/>
                <a:sym typeface="Anek Kannada"/>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60" name="Google Shape;160;p20"/>
          <p:cNvSpPr txBox="1">
            <a:spLocks noGrp="1"/>
          </p:cNvSpPr>
          <p:nvPr>
            <p:ph type="title" hasCustomPrompt="1"/>
          </p:nvPr>
        </p:nvSpPr>
        <p:spPr>
          <a:xfrm>
            <a:off x="818402" y="1272208"/>
            <a:ext cx="734700" cy="447600"/>
          </a:xfrm>
          <a:prstGeom prst="rect">
            <a:avLst/>
          </a:prstGeom>
          <a:solidFill>
            <a:schemeClr val="dk1"/>
          </a:solidFill>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61" name="Google Shape;161;p20"/>
          <p:cNvSpPr txBox="1">
            <a:spLocks noGrp="1"/>
          </p:cNvSpPr>
          <p:nvPr>
            <p:ph type="title" idx="7" hasCustomPrompt="1"/>
          </p:nvPr>
        </p:nvSpPr>
        <p:spPr>
          <a:xfrm>
            <a:off x="818402" y="3046141"/>
            <a:ext cx="734700" cy="447600"/>
          </a:xfrm>
          <a:prstGeom prst="rect">
            <a:avLst/>
          </a:prstGeom>
          <a:solidFill>
            <a:schemeClr val="dk1"/>
          </a:solidFill>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62" name="Google Shape;162;p20"/>
          <p:cNvSpPr txBox="1">
            <a:spLocks noGrp="1"/>
          </p:cNvSpPr>
          <p:nvPr>
            <p:ph type="title" idx="8" hasCustomPrompt="1"/>
          </p:nvPr>
        </p:nvSpPr>
        <p:spPr>
          <a:xfrm>
            <a:off x="3200127" y="1272208"/>
            <a:ext cx="734700" cy="447600"/>
          </a:xfrm>
          <a:prstGeom prst="rect">
            <a:avLst/>
          </a:prstGeom>
          <a:solidFill>
            <a:schemeClr val="dk1"/>
          </a:solidFill>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63" name="Google Shape;163;p20"/>
          <p:cNvSpPr txBox="1">
            <a:spLocks noGrp="1"/>
          </p:cNvSpPr>
          <p:nvPr>
            <p:ph type="title" idx="9" hasCustomPrompt="1"/>
          </p:nvPr>
        </p:nvSpPr>
        <p:spPr>
          <a:xfrm>
            <a:off x="3200127" y="3046141"/>
            <a:ext cx="734700" cy="447600"/>
          </a:xfrm>
          <a:prstGeom prst="rect">
            <a:avLst/>
          </a:prstGeom>
          <a:solidFill>
            <a:schemeClr val="dk1"/>
          </a:solidFill>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64" name="Google Shape;164;p20"/>
          <p:cNvSpPr txBox="1">
            <a:spLocks noGrp="1"/>
          </p:cNvSpPr>
          <p:nvPr>
            <p:ph type="title" idx="13" hasCustomPrompt="1"/>
          </p:nvPr>
        </p:nvSpPr>
        <p:spPr>
          <a:xfrm>
            <a:off x="5680252" y="1272208"/>
            <a:ext cx="734700" cy="447600"/>
          </a:xfrm>
          <a:prstGeom prst="rect">
            <a:avLst/>
          </a:prstGeom>
          <a:solidFill>
            <a:schemeClr val="dk1"/>
          </a:solidFill>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65" name="Google Shape;165;p20"/>
          <p:cNvSpPr txBox="1">
            <a:spLocks noGrp="1"/>
          </p:cNvSpPr>
          <p:nvPr>
            <p:ph type="title" idx="14" hasCustomPrompt="1"/>
          </p:nvPr>
        </p:nvSpPr>
        <p:spPr>
          <a:xfrm>
            <a:off x="5680252" y="3046141"/>
            <a:ext cx="734700" cy="447600"/>
          </a:xfrm>
          <a:prstGeom prst="rect">
            <a:avLst/>
          </a:prstGeom>
          <a:solidFill>
            <a:schemeClr val="dk1"/>
          </a:solidFill>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66" name="Google Shape;166;p20"/>
          <p:cNvSpPr txBox="1">
            <a:spLocks noGrp="1"/>
          </p:cNvSpPr>
          <p:nvPr>
            <p:ph type="subTitle" idx="15"/>
          </p:nvPr>
        </p:nvSpPr>
        <p:spPr>
          <a:xfrm>
            <a:off x="720000" y="1719800"/>
            <a:ext cx="2064300" cy="38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Bebas Neue"/>
              <a:buNone/>
              <a:defRPr sz="1700">
                <a:solidFill>
                  <a:schemeClr val="dk1"/>
                </a:solidFill>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67" name="Google Shape;167;p20"/>
          <p:cNvSpPr txBox="1">
            <a:spLocks noGrp="1"/>
          </p:cNvSpPr>
          <p:nvPr>
            <p:ph type="subTitle" idx="16"/>
          </p:nvPr>
        </p:nvSpPr>
        <p:spPr>
          <a:xfrm>
            <a:off x="3101728" y="1719800"/>
            <a:ext cx="2064300" cy="38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Bebas Neue"/>
              <a:buNone/>
              <a:defRPr sz="1700">
                <a:solidFill>
                  <a:schemeClr val="dk1"/>
                </a:solidFill>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68" name="Google Shape;168;p20"/>
          <p:cNvSpPr txBox="1">
            <a:spLocks noGrp="1"/>
          </p:cNvSpPr>
          <p:nvPr>
            <p:ph type="subTitle" idx="17"/>
          </p:nvPr>
        </p:nvSpPr>
        <p:spPr>
          <a:xfrm>
            <a:off x="5581851" y="1719800"/>
            <a:ext cx="2064300" cy="38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Bebas Neue"/>
              <a:buNone/>
              <a:defRPr sz="1700">
                <a:solidFill>
                  <a:schemeClr val="dk1"/>
                </a:solidFill>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69" name="Google Shape;169;p20"/>
          <p:cNvSpPr txBox="1">
            <a:spLocks noGrp="1"/>
          </p:cNvSpPr>
          <p:nvPr>
            <p:ph type="subTitle" idx="18"/>
          </p:nvPr>
        </p:nvSpPr>
        <p:spPr>
          <a:xfrm>
            <a:off x="720000" y="3493775"/>
            <a:ext cx="2064300" cy="38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Bebas Neue"/>
              <a:buNone/>
              <a:defRPr sz="1700">
                <a:solidFill>
                  <a:schemeClr val="dk1"/>
                </a:solidFill>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70" name="Google Shape;170;p20"/>
          <p:cNvSpPr txBox="1">
            <a:spLocks noGrp="1"/>
          </p:cNvSpPr>
          <p:nvPr>
            <p:ph type="subTitle" idx="19"/>
          </p:nvPr>
        </p:nvSpPr>
        <p:spPr>
          <a:xfrm>
            <a:off x="3101728" y="3493775"/>
            <a:ext cx="2064300" cy="38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Bebas Neue"/>
              <a:buNone/>
              <a:defRPr sz="1700">
                <a:solidFill>
                  <a:schemeClr val="dk1"/>
                </a:solidFill>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71" name="Google Shape;171;p20"/>
          <p:cNvSpPr txBox="1">
            <a:spLocks noGrp="1"/>
          </p:cNvSpPr>
          <p:nvPr>
            <p:ph type="subTitle" idx="20"/>
          </p:nvPr>
        </p:nvSpPr>
        <p:spPr>
          <a:xfrm>
            <a:off x="5581851" y="3493775"/>
            <a:ext cx="2064300" cy="38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Bebas Neue"/>
              <a:buNone/>
              <a:defRPr sz="1700">
                <a:solidFill>
                  <a:schemeClr val="dk1"/>
                </a:solidFill>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72" name="Google Shape;172;p20"/>
          <p:cNvSpPr txBox="1">
            <a:spLocks noGrp="1"/>
          </p:cNvSpPr>
          <p:nvPr>
            <p:ph type="title" idx="21"/>
          </p:nvPr>
        </p:nvSpPr>
        <p:spPr>
          <a:xfrm>
            <a:off x="720000" y="539500"/>
            <a:ext cx="7085100" cy="518400"/>
          </a:xfrm>
          <a:prstGeom prst="rect">
            <a:avLst/>
          </a:prstGeom>
        </p:spPr>
        <p:txBody>
          <a:bodyPr spcFirstLastPara="1" wrap="square" lIns="91425" tIns="0"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73" name="Google Shape;173;p20"/>
          <p:cNvGrpSpPr/>
          <p:nvPr/>
        </p:nvGrpSpPr>
        <p:grpSpPr>
          <a:xfrm flipH="1">
            <a:off x="-686125" y="3117050"/>
            <a:ext cx="1406129" cy="2026447"/>
            <a:chOff x="8424000" y="-94075"/>
            <a:chExt cx="1406129" cy="2026447"/>
          </a:xfrm>
        </p:grpSpPr>
        <p:sp>
          <p:nvSpPr>
            <p:cNvPr id="174" name="Google Shape;174;p20"/>
            <p:cNvSpPr/>
            <p:nvPr/>
          </p:nvSpPr>
          <p:spPr>
            <a:xfrm>
              <a:off x="8424000" y="-94075"/>
              <a:ext cx="720001" cy="1216824"/>
            </a:xfrm>
            <a:custGeom>
              <a:avLst/>
              <a:gdLst/>
              <a:ahLst/>
              <a:cxnLst/>
              <a:rect l="l" t="t" r="r" b="b"/>
              <a:pathLst>
                <a:path w="590" h="1022" extrusionOk="0">
                  <a:moveTo>
                    <a:pt x="590" y="340"/>
                  </a:moveTo>
                  <a:lnTo>
                    <a:pt x="0" y="0"/>
                  </a:lnTo>
                  <a:lnTo>
                    <a:pt x="0" y="680"/>
                  </a:lnTo>
                  <a:lnTo>
                    <a:pt x="590" y="1022"/>
                  </a:lnTo>
                  <a:lnTo>
                    <a:pt x="590" y="340"/>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5" name="Google Shape;175;p20"/>
            <p:cNvSpPr/>
            <p:nvPr/>
          </p:nvSpPr>
          <p:spPr>
            <a:xfrm>
              <a:off x="8424001" y="1122747"/>
              <a:ext cx="1406128" cy="809625"/>
            </a:xfrm>
            <a:custGeom>
              <a:avLst/>
              <a:gdLst/>
              <a:ahLst/>
              <a:cxnLst/>
              <a:rect l="l" t="t" r="r" b="b"/>
              <a:pathLst>
                <a:path w="1181" h="680" extrusionOk="0">
                  <a:moveTo>
                    <a:pt x="590" y="680"/>
                  </a:moveTo>
                  <a:lnTo>
                    <a:pt x="1181" y="340"/>
                  </a:lnTo>
                  <a:lnTo>
                    <a:pt x="590" y="0"/>
                  </a:lnTo>
                  <a:lnTo>
                    <a:pt x="590" y="0"/>
                  </a:lnTo>
                  <a:lnTo>
                    <a:pt x="0" y="340"/>
                  </a:lnTo>
                  <a:lnTo>
                    <a:pt x="590" y="680"/>
                  </a:lnTo>
                  <a:lnTo>
                    <a:pt x="590" y="680"/>
                  </a:lnTo>
                  <a:close/>
                </a:path>
              </a:pathLst>
            </a:custGeom>
            <a:solidFill>
              <a:schemeClr val="l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6" name="Google Shape;176;p20"/>
            <p:cNvSpPr/>
            <p:nvPr/>
          </p:nvSpPr>
          <p:spPr>
            <a:xfrm>
              <a:off x="8771663" y="514338"/>
              <a:ext cx="647700" cy="1047750"/>
            </a:xfrm>
            <a:custGeom>
              <a:avLst/>
              <a:gdLst/>
              <a:ahLst/>
              <a:cxnLst/>
              <a:rect l="l" t="t" r="r" b="b"/>
              <a:pathLst>
                <a:path w="544" h="880" extrusionOk="0">
                  <a:moveTo>
                    <a:pt x="178" y="880"/>
                  </a:moveTo>
                  <a:lnTo>
                    <a:pt x="544" y="651"/>
                  </a:lnTo>
                  <a:lnTo>
                    <a:pt x="544" y="329"/>
                  </a:lnTo>
                  <a:lnTo>
                    <a:pt x="0" y="0"/>
                  </a:lnTo>
                </a:path>
              </a:pathLst>
            </a:custGeom>
            <a:noFill/>
            <a:ln w="9525" cap="flat" cmpd="sng">
              <a:solidFill>
                <a:schemeClr val="dk1"/>
              </a:solidFill>
              <a:prstDash val="solid"/>
              <a:miter lim="800000"/>
              <a:headEnd type="none" w="med" len="med"/>
              <a:tailEnd type="none" w="med" len="med"/>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lt2"/>
        </a:solidFill>
        <a:effectLst/>
      </p:bgPr>
    </p:bg>
    <p:spTree>
      <p:nvGrpSpPr>
        <p:cNvPr id="1" name="Shape 28"/>
        <p:cNvGrpSpPr/>
        <p:nvPr/>
      </p:nvGrpSpPr>
      <p:grpSpPr>
        <a:xfrm>
          <a:off x="0" y="0"/>
          <a:ext cx="0" cy="0"/>
          <a:chOff x="0" y="0"/>
          <a:chExt cx="0" cy="0"/>
        </a:xfrm>
      </p:grpSpPr>
      <p:sp>
        <p:nvSpPr>
          <p:cNvPr id="29" name="Google Shape;29;p3"/>
          <p:cNvSpPr txBox="1">
            <a:spLocks noGrp="1"/>
          </p:cNvSpPr>
          <p:nvPr>
            <p:ph type="title"/>
          </p:nvPr>
        </p:nvSpPr>
        <p:spPr>
          <a:xfrm>
            <a:off x="3017750" y="2598463"/>
            <a:ext cx="5067600" cy="8418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sz="4100">
                <a:latin typeface="Anek Kannada ExtraBold"/>
                <a:ea typeface="Anek Kannada ExtraBold"/>
                <a:cs typeface="Anek Kannada ExtraBold"/>
                <a:sym typeface="Anek Kannada ExtraBold"/>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30" name="Google Shape;30;p3"/>
          <p:cNvSpPr txBox="1">
            <a:spLocks noGrp="1"/>
          </p:cNvSpPr>
          <p:nvPr>
            <p:ph type="title" idx="2" hasCustomPrompt="1"/>
          </p:nvPr>
        </p:nvSpPr>
        <p:spPr>
          <a:xfrm>
            <a:off x="6295750" y="1756675"/>
            <a:ext cx="1469400" cy="841800"/>
          </a:xfrm>
          <a:prstGeom prst="rect">
            <a:avLst/>
          </a:prstGeom>
          <a:solidFill>
            <a:schemeClr val="dk1"/>
          </a:solid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6000">
                <a:solidFill>
                  <a:schemeClr val="lt2"/>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31" name="Google Shape;31;p3"/>
          <p:cNvSpPr txBox="1">
            <a:spLocks noGrp="1"/>
          </p:cNvSpPr>
          <p:nvPr>
            <p:ph type="subTitle" idx="1"/>
          </p:nvPr>
        </p:nvSpPr>
        <p:spPr>
          <a:xfrm>
            <a:off x="3017750" y="3528425"/>
            <a:ext cx="3892800" cy="375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32" name="Google Shape;32;p3"/>
          <p:cNvGrpSpPr/>
          <p:nvPr/>
        </p:nvGrpSpPr>
        <p:grpSpPr>
          <a:xfrm>
            <a:off x="8408045" y="1174520"/>
            <a:ext cx="2183504" cy="3968974"/>
            <a:chOff x="679995" y="1176907"/>
            <a:chExt cx="2183504" cy="3968974"/>
          </a:xfrm>
        </p:grpSpPr>
        <p:sp>
          <p:nvSpPr>
            <p:cNvPr id="33" name="Google Shape;33;p3"/>
            <p:cNvSpPr/>
            <p:nvPr/>
          </p:nvSpPr>
          <p:spPr>
            <a:xfrm>
              <a:off x="703654" y="3040856"/>
              <a:ext cx="1402556" cy="809625"/>
            </a:xfrm>
            <a:custGeom>
              <a:avLst/>
              <a:gdLst/>
              <a:ahLst/>
              <a:cxnLst/>
              <a:rect l="l" t="t" r="r" b="b"/>
              <a:pathLst>
                <a:path w="1178" h="680" extrusionOk="0">
                  <a:moveTo>
                    <a:pt x="590" y="680"/>
                  </a:moveTo>
                  <a:lnTo>
                    <a:pt x="1178" y="340"/>
                  </a:lnTo>
                  <a:lnTo>
                    <a:pt x="590" y="0"/>
                  </a:lnTo>
                  <a:lnTo>
                    <a:pt x="590" y="0"/>
                  </a:lnTo>
                  <a:lnTo>
                    <a:pt x="0" y="340"/>
                  </a:lnTo>
                  <a:lnTo>
                    <a:pt x="590" y="680"/>
                  </a:lnTo>
                  <a:lnTo>
                    <a:pt x="590" y="680"/>
                  </a:lnTo>
                  <a:close/>
                </a:path>
              </a:pathLst>
            </a:custGeom>
            <a:solidFill>
              <a:schemeClr val="accent3"/>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4" name="Google Shape;34;p3"/>
            <p:cNvSpPr/>
            <p:nvPr/>
          </p:nvSpPr>
          <p:spPr>
            <a:xfrm>
              <a:off x="703654" y="3519488"/>
              <a:ext cx="702469" cy="812006"/>
            </a:xfrm>
            <a:custGeom>
              <a:avLst/>
              <a:gdLst/>
              <a:ahLst/>
              <a:cxnLst/>
              <a:rect l="l" t="t" r="r" b="b"/>
              <a:pathLst>
                <a:path w="590" h="682" extrusionOk="0">
                  <a:moveTo>
                    <a:pt x="0" y="342"/>
                  </a:moveTo>
                  <a:lnTo>
                    <a:pt x="590" y="0"/>
                  </a:lnTo>
                  <a:lnTo>
                    <a:pt x="590" y="682"/>
                  </a:lnTo>
                  <a:lnTo>
                    <a:pt x="0" y="342"/>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5" name="Google Shape;35;p3"/>
            <p:cNvSpPr/>
            <p:nvPr/>
          </p:nvSpPr>
          <p:spPr>
            <a:xfrm>
              <a:off x="703654" y="3927872"/>
              <a:ext cx="702469" cy="1218009"/>
            </a:xfrm>
            <a:custGeom>
              <a:avLst/>
              <a:gdLst/>
              <a:ahLst/>
              <a:cxnLst/>
              <a:rect l="l" t="t" r="r" b="b"/>
              <a:pathLst>
                <a:path w="590" h="1023" extrusionOk="0">
                  <a:moveTo>
                    <a:pt x="590" y="341"/>
                  </a:moveTo>
                  <a:lnTo>
                    <a:pt x="0" y="0"/>
                  </a:lnTo>
                  <a:lnTo>
                    <a:pt x="0" y="682"/>
                  </a:lnTo>
                  <a:lnTo>
                    <a:pt x="590" y="1023"/>
                  </a:lnTo>
                  <a:lnTo>
                    <a:pt x="590" y="341"/>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cxnSp>
          <p:nvCxnSpPr>
            <p:cNvPr id="36" name="Google Shape;36;p3"/>
            <p:cNvCxnSpPr/>
            <p:nvPr/>
          </p:nvCxnSpPr>
          <p:spPr>
            <a:xfrm>
              <a:off x="1053697" y="4131469"/>
              <a:ext cx="0" cy="503700"/>
            </a:xfrm>
            <a:prstGeom prst="straightConnector1">
              <a:avLst/>
            </a:prstGeom>
            <a:noFill/>
            <a:ln w="9525" cap="flat" cmpd="sng">
              <a:solidFill>
                <a:schemeClr val="dk1"/>
              </a:solidFill>
              <a:prstDash val="solid"/>
              <a:miter lim="800000"/>
              <a:headEnd type="none" w="med" len="med"/>
              <a:tailEnd type="none" w="med" len="med"/>
            </a:ln>
          </p:spPr>
        </p:cxnSp>
        <p:sp>
          <p:nvSpPr>
            <p:cNvPr id="37" name="Google Shape;37;p3"/>
            <p:cNvSpPr/>
            <p:nvPr/>
          </p:nvSpPr>
          <p:spPr>
            <a:xfrm>
              <a:off x="1408214" y="1870367"/>
              <a:ext cx="727643" cy="2866225"/>
            </a:xfrm>
            <a:custGeom>
              <a:avLst/>
              <a:gdLst/>
              <a:ahLst/>
              <a:cxnLst/>
              <a:rect l="l" t="t" r="r" b="b"/>
              <a:pathLst>
                <a:path w="921067" h="3722370" extrusionOk="0">
                  <a:moveTo>
                    <a:pt x="921068" y="2658428"/>
                  </a:moveTo>
                  <a:lnTo>
                    <a:pt x="921068" y="1595437"/>
                  </a:lnTo>
                  <a:lnTo>
                    <a:pt x="921068" y="531495"/>
                  </a:lnTo>
                  <a:lnTo>
                    <a:pt x="0" y="0"/>
                  </a:lnTo>
                  <a:lnTo>
                    <a:pt x="0" y="1063943"/>
                  </a:lnTo>
                  <a:lnTo>
                    <a:pt x="0" y="2126933"/>
                  </a:lnTo>
                  <a:lnTo>
                    <a:pt x="0" y="3190875"/>
                  </a:lnTo>
                  <a:lnTo>
                    <a:pt x="921068" y="3722370"/>
                  </a:ln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8" name="Google Shape;38;p3"/>
            <p:cNvSpPr/>
            <p:nvPr/>
          </p:nvSpPr>
          <p:spPr>
            <a:xfrm>
              <a:off x="679995" y="1176907"/>
              <a:ext cx="1456039" cy="1637738"/>
            </a:xfrm>
            <a:custGeom>
              <a:avLst/>
              <a:gdLst/>
              <a:ahLst/>
              <a:cxnLst/>
              <a:rect l="l" t="t" r="r" b="b"/>
              <a:pathLst>
                <a:path w="1843087" h="2126932" extrusionOk="0">
                  <a:moveTo>
                    <a:pt x="0" y="1063943"/>
                  </a:moveTo>
                  <a:lnTo>
                    <a:pt x="0" y="1063943"/>
                  </a:lnTo>
                  <a:lnTo>
                    <a:pt x="0" y="0"/>
                  </a:lnTo>
                  <a:lnTo>
                    <a:pt x="1843088" y="1063943"/>
                  </a:lnTo>
                  <a:lnTo>
                    <a:pt x="1843088" y="2126933"/>
                  </a:lnTo>
                  <a:lnTo>
                    <a:pt x="1842135" y="2124075"/>
                  </a:lnTo>
                  <a:lnTo>
                    <a:pt x="1842135" y="2126933"/>
                  </a:lnTo>
                  <a:lnTo>
                    <a:pt x="0" y="1063943"/>
                  </a:ln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9" name="Google Shape;39;p3"/>
            <p:cNvSpPr/>
            <p:nvPr/>
          </p:nvSpPr>
          <p:spPr>
            <a:xfrm>
              <a:off x="1408214" y="3921366"/>
              <a:ext cx="1455286" cy="818502"/>
            </a:xfrm>
            <a:custGeom>
              <a:avLst/>
              <a:gdLst/>
              <a:ahLst/>
              <a:cxnLst/>
              <a:rect l="l" t="t" r="r" b="b"/>
              <a:pathLst>
                <a:path w="1842134" h="1062990" extrusionOk="0">
                  <a:moveTo>
                    <a:pt x="921068" y="1062990"/>
                  </a:moveTo>
                  <a:lnTo>
                    <a:pt x="1842135" y="531495"/>
                  </a:lnTo>
                  <a:lnTo>
                    <a:pt x="921068" y="0"/>
                  </a:lnTo>
                  <a:lnTo>
                    <a:pt x="921068" y="0"/>
                  </a:lnTo>
                  <a:lnTo>
                    <a:pt x="0" y="531495"/>
                  </a:lnTo>
                  <a:lnTo>
                    <a:pt x="921068" y="1062990"/>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0" name="Google Shape;40;p3"/>
            <p:cNvSpPr/>
            <p:nvPr/>
          </p:nvSpPr>
          <p:spPr>
            <a:xfrm>
              <a:off x="925275" y="1746413"/>
              <a:ext cx="1368425" cy="2683100"/>
            </a:xfrm>
            <a:custGeom>
              <a:avLst/>
              <a:gdLst/>
              <a:ahLst/>
              <a:cxnLst/>
              <a:rect l="l" t="t" r="r" b="b"/>
              <a:pathLst>
                <a:path w="54737" h="107324" extrusionOk="0">
                  <a:moveTo>
                    <a:pt x="54737" y="107324"/>
                  </a:moveTo>
                  <a:lnTo>
                    <a:pt x="34902" y="94592"/>
                  </a:lnTo>
                  <a:lnTo>
                    <a:pt x="34902" y="18961"/>
                  </a:lnTo>
                  <a:lnTo>
                    <a:pt x="0" y="0"/>
                  </a:lnTo>
                </a:path>
              </a:pathLst>
            </a:custGeom>
            <a:noFill/>
            <a:ln w="9525" cap="flat" cmpd="sng">
              <a:solidFill>
                <a:schemeClr val="dk1"/>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
        <p:nvSpPr>
          <p:cNvPr id="41" name="Google Shape;41;p3"/>
          <p:cNvSpPr/>
          <p:nvPr/>
        </p:nvSpPr>
        <p:spPr>
          <a:xfrm>
            <a:off x="-41030" y="1225516"/>
            <a:ext cx="703659" cy="1825228"/>
          </a:xfrm>
          <a:custGeom>
            <a:avLst/>
            <a:gdLst/>
            <a:ahLst/>
            <a:cxnLst/>
            <a:rect l="l" t="t" r="r" b="b"/>
            <a:pathLst>
              <a:path w="591" h="1533" extrusionOk="0">
                <a:moveTo>
                  <a:pt x="591" y="340"/>
                </a:moveTo>
                <a:lnTo>
                  <a:pt x="0" y="0"/>
                </a:lnTo>
                <a:lnTo>
                  <a:pt x="0" y="1193"/>
                </a:lnTo>
                <a:lnTo>
                  <a:pt x="591" y="1533"/>
                </a:lnTo>
                <a:lnTo>
                  <a:pt x="591" y="340"/>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cxnSp>
        <p:nvCxnSpPr>
          <p:cNvPr id="42" name="Google Shape;42;p3"/>
          <p:cNvCxnSpPr/>
          <p:nvPr/>
        </p:nvCxnSpPr>
        <p:spPr>
          <a:xfrm rot="10800000">
            <a:off x="344732" y="1858788"/>
            <a:ext cx="0" cy="1008600"/>
          </a:xfrm>
          <a:prstGeom prst="straightConnector1">
            <a:avLst/>
          </a:prstGeom>
          <a:noFill/>
          <a:ln w="9525" cap="flat" cmpd="sng">
            <a:solidFill>
              <a:schemeClr val="dk1"/>
            </a:solidFill>
            <a:prstDash val="solid"/>
            <a:miter lim="800000"/>
            <a:headEnd type="none" w="med" len="med"/>
            <a:tailEnd type="none" w="med" len="med"/>
          </a:ln>
        </p:spPr>
      </p:cxn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Quote">
  <p:cSld name="BLANK_1_1">
    <p:bg>
      <p:bgPr>
        <a:solidFill>
          <a:schemeClr val="lt2"/>
        </a:solidFill>
        <a:effectLst/>
      </p:bgPr>
    </p:bg>
    <p:spTree>
      <p:nvGrpSpPr>
        <p:cNvPr id="1" name="Shape 177"/>
        <p:cNvGrpSpPr/>
        <p:nvPr/>
      </p:nvGrpSpPr>
      <p:grpSpPr>
        <a:xfrm>
          <a:off x="0" y="0"/>
          <a:ext cx="0" cy="0"/>
          <a:chOff x="0" y="0"/>
          <a:chExt cx="0" cy="0"/>
        </a:xfrm>
      </p:grpSpPr>
      <p:sp>
        <p:nvSpPr>
          <p:cNvPr id="178" name="Google Shape;178;p21"/>
          <p:cNvSpPr txBox="1">
            <a:spLocks noGrp="1"/>
          </p:cNvSpPr>
          <p:nvPr>
            <p:ph type="title"/>
          </p:nvPr>
        </p:nvSpPr>
        <p:spPr>
          <a:xfrm>
            <a:off x="1226400" y="3100300"/>
            <a:ext cx="6691200" cy="53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79" name="Google Shape;179;p21"/>
          <p:cNvSpPr txBox="1">
            <a:spLocks noGrp="1"/>
          </p:cNvSpPr>
          <p:nvPr>
            <p:ph type="subTitle" idx="1"/>
          </p:nvPr>
        </p:nvSpPr>
        <p:spPr>
          <a:xfrm>
            <a:off x="1226400" y="1511313"/>
            <a:ext cx="6691200" cy="147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000"/>
              <a:buNone/>
              <a:defRPr sz="3000"/>
            </a:lvl1pPr>
            <a:lvl2pPr lvl="1" algn="ctr" rtl="0">
              <a:lnSpc>
                <a:spcPct val="100000"/>
              </a:lnSpc>
              <a:spcBef>
                <a:spcPts val="0"/>
              </a:spcBef>
              <a:spcAft>
                <a:spcPts val="0"/>
              </a:spcAft>
              <a:buSzPts val="3000"/>
              <a:buNone/>
              <a:defRPr sz="3000"/>
            </a:lvl2pPr>
            <a:lvl3pPr lvl="2" algn="ctr" rtl="0">
              <a:lnSpc>
                <a:spcPct val="100000"/>
              </a:lnSpc>
              <a:spcBef>
                <a:spcPts val="1600"/>
              </a:spcBef>
              <a:spcAft>
                <a:spcPts val="0"/>
              </a:spcAft>
              <a:buSzPts val="3000"/>
              <a:buNone/>
              <a:defRPr sz="3000"/>
            </a:lvl3pPr>
            <a:lvl4pPr lvl="3" algn="ctr" rtl="0">
              <a:lnSpc>
                <a:spcPct val="100000"/>
              </a:lnSpc>
              <a:spcBef>
                <a:spcPts val="1600"/>
              </a:spcBef>
              <a:spcAft>
                <a:spcPts val="0"/>
              </a:spcAft>
              <a:buSzPts val="3000"/>
              <a:buNone/>
              <a:defRPr sz="3000"/>
            </a:lvl4pPr>
            <a:lvl5pPr lvl="4" algn="ctr" rtl="0">
              <a:lnSpc>
                <a:spcPct val="100000"/>
              </a:lnSpc>
              <a:spcBef>
                <a:spcPts val="1600"/>
              </a:spcBef>
              <a:spcAft>
                <a:spcPts val="0"/>
              </a:spcAft>
              <a:buSzPts val="3000"/>
              <a:buNone/>
              <a:defRPr sz="3000"/>
            </a:lvl5pPr>
            <a:lvl6pPr lvl="5" algn="ctr" rtl="0">
              <a:lnSpc>
                <a:spcPct val="100000"/>
              </a:lnSpc>
              <a:spcBef>
                <a:spcPts val="1600"/>
              </a:spcBef>
              <a:spcAft>
                <a:spcPts val="0"/>
              </a:spcAft>
              <a:buSzPts val="3000"/>
              <a:buNone/>
              <a:defRPr sz="3000"/>
            </a:lvl6pPr>
            <a:lvl7pPr lvl="6" algn="ctr" rtl="0">
              <a:lnSpc>
                <a:spcPct val="100000"/>
              </a:lnSpc>
              <a:spcBef>
                <a:spcPts val="1600"/>
              </a:spcBef>
              <a:spcAft>
                <a:spcPts val="0"/>
              </a:spcAft>
              <a:buSzPts val="3000"/>
              <a:buNone/>
              <a:defRPr sz="3000"/>
            </a:lvl7pPr>
            <a:lvl8pPr lvl="7" algn="ctr" rtl="0">
              <a:lnSpc>
                <a:spcPct val="100000"/>
              </a:lnSpc>
              <a:spcBef>
                <a:spcPts val="1600"/>
              </a:spcBef>
              <a:spcAft>
                <a:spcPts val="0"/>
              </a:spcAft>
              <a:buSzPts val="3000"/>
              <a:buNone/>
              <a:defRPr sz="3000"/>
            </a:lvl8pPr>
            <a:lvl9pPr lvl="8" algn="ctr" rtl="0">
              <a:lnSpc>
                <a:spcPct val="100000"/>
              </a:lnSpc>
              <a:spcBef>
                <a:spcPts val="1600"/>
              </a:spcBef>
              <a:spcAft>
                <a:spcPts val="1600"/>
              </a:spcAft>
              <a:buSzPts val="3000"/>
              <a:buNone/>
              <a:defRPr sz="3000"/>
            </a:lvl9pPr>
          </a:lstStyle>
          <a:p>
            <a:endParaRPr/>
          </a:p>
        </p:txBody>
      </p:sp>
      <p:grpSp>
        <p:nvGrpSpPr>
          <p:cNvPr id="180" name="Google Shape;180;p21"/>
          <p:cNvGrpSpPr/>
          <p:nvPr/>
        </p:nvGrpSpPr>
        <p:grpSpPr>
          <a:xfrm>
            <a:off x="-1665500" y="-417228"/>
            <a:ext cx="3757766" cy="3926671"/>
            <a:chOff x="-1665500" y="-417228"/>
            <a:chExt cx="3757766" cy="3926671"/>
          </a:xfrm>
        </p:grpSpPr>
        <p:sp>
          <p:nvSpPr>
            <p:cNvPr id="181" name="Google Shape;181;p21"/>
            <p:cNvSpPr/>
            <p:nvPr/>
          </p:nvSpPr>
          <p:spPr>
            <a:xfrm>
              <a:off x="-16331" y="-417228"/>
              <a:ext cx="2108597" cy="1216819"/>
            </a:xfrm>
            <a:custGeom>
              <a:avLst/>
              <a:gdLst/>
              <a:ahLst/>
              <a:cxnLst/>
              <a:rect l="l" t="t" r="r" b="b"/>
              <a:pathLst>
                <a:path w="1771" h="1022" extrusionOk="0">
                  <a:moveTo>
                    <a:pt x="1771" y="341"/>
                  </a:moveTo>
                  <a:lnTo>
                    <a:pt x="1180" y="0"/>
                  </a:lnTo>
                  <a:lnTo>
                    <a:pt x="1180" y="0"/>
                  </a:lnTo>
                  <a:lnTo>
                    <a:pt x="590" y="341"/>
                  </a:lnTo>
                  <a:lnTo>
                    <a:pt x="0" y="681"/>
                  </a:lnTo>
                  <a:lnTo>
                    <a:pt x="590" y="1022"/>
                  </a:lnTo>
                  <a:lnTo>
                    <a:pt x="590" y="1022"/>
                  </a:lnTo>
                  <a:lnTo>
                    <a:pt x="1180" y="681"/>
                  </a:lnTo>
                  <a:lnTo>
                    <a:pt x="590" y="341"/>
                  </a:lnTo>
                  <a:lnTo>
                    <a:pt x="1180" y="681"/>
                  </a:lnTo>
                  <a:lnTo>
                    <a:pt x="1180" y="681"/>
                  </a:lnTo>
                  <a:lnTo>
                    <a:pt x="1771" y="341"/>
                  </a:lnTo>
                  <a:close/>
                </a:path>
              </a:pathLst>
            </a:custGeom>
            <a:solidFill>
              <a:schemeClr val="accent3"/>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cxnSp>
          <p:nvCxnSpPr>
            <p:cNvPr id="182" name="Google Shape;182;p21"/>
            <p:cNvCxnSpPr/>
            <p:nvPr/>
          </p:nvCxnSpPr>
          <p:spPr>
            <a:xfrm flipH="1">
              <a:off x="308800" y="-101200"/>
              <a:ext cx="1173300" cy="675900"/>
            </a:xfrm>
            <a:prstGeom prst="straightConnector1">
              <a:avLst/>
            </a:prstGeom>
            <a:noFill/>
            <a:ln w="9525" cap="flat" cmpd="sng">
              <a:solidFill>
                <a:schemeClr val="dk1"/>
              </a:solidFill>
              <a:prstDash val="solid"/>
              <a:miter lim="800000"/>
              <a:headEnd type="none" w="med" len="med"/>
              <a:tailEnd type="none" w="med" len="med"/>
            </a:ln>
          </p:spPr>
        </p:cxnSp>
        <p:sp>
          <p:nvSpPr>
            <p:cNvPr id="183" name="Google Shape;183;p21"/>
            <p:cNvSpPr/>
            <p:nvPr/>
          </p:nvSpPr>
          <p:spPr>
            <a:xfrm>
              <a:off x="-8286" y="639942"/>
              <a:ext cx="727643" cy="2866225"/>
            </a:xfrm>
            <a:custGeom>
              <a:avLst/>
              <a:gdLst/>
              <a:ahLst/>
              <a:cxnLst/>
              <a:rect l="l" t="t" r="r" b="b"/>
              <a:pathLst>
                <a:path w="921067" h="3722370" extrusionOk="0">
                  <a:moveTo>
                    <a:pt x="921068" y="2658428"/>
                  </a:moveTo>
                  <a:lnTo>
                    <a:pt x="921068" y="1595437"/>
                  </a:lnTo>
                  <a:lnTo>
                    <a:pt x="921068" y="531495"/>
                  </a:lnTo>
                  <a:lnTo>
                    <a:pt x="0" y="0"/>
                  </a:lnTo>
                  <a:lnTo>
                    <a:pt x="0" y="1063943"/>
                  </a:lnTo>
                  <a:lnTo>
                    <a:pt x="0" y="2126933"/>
                  </a:lnTo>
                  <a:lnTo>
                    <a:pt x="0" y="3190875"/>
                  </a:lnTo>
                  <a:lnTo>
                    <a:pt x="921068" y="3722370"/>
                  </a:ln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4" name="Google Shape;184;p21"/>
            <p:cNvSpPr/>
            <p:nvPr/>
          </p:nvSpPr>
          <p:spPr>
            <a:xfrm>
              <a:off x="-736505" y="-53518"/>
              <a:ext cx="1456039" cy="1637738"/>
            </a:xfrm>
            <a:custGeom>
              <a:avLst/>
              <a:gdLst/>
              <a:ahLst/>
              <a:cxnLst/>
              <a:rect l="l" t="t" r="r" b="b"/>
              <a:pathLst>
                <a:path w="1843087" h="2126932" extrusionOk="0">
                  <a:moveTo>
                    <a:pt x="0" y="1063943"/>
                  </a:moveTo>
                  <a:lnTo>
                    <a:pt x="0" y="1063943"/>
                  </a:lnTo>
                  <a:lnTo>
                    <a:pt x="0" y="0"/>
                  </a:lnTo>
                  <a:lnTo>
                    <a:pt x="1843088" y="1063943"/>
                  </a:lnTo>
                  <a:lnTo>
                    <a:pt x="1843088" y="2126933"/>
                  </a:lnTo>
                  <a:lnTo>
                    <a:pt x="1842135" y="2124075"/>
                  </a:lnTo>
                  <a:lnTo>
                    <a:pt x="1842135" y="2126933"/>
                  </a:lnTo>
                  <a:lnTo>
                    <a:pt x="0" y="1063943"/>
                  </a:ln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5" name="Google Shape;185;p21"/>
            <p:cNvSpPr/>
            <p:nvPr/>
          </p:nvSpPr>
          <p:spPr>
            <a:xfrm>
              <a:off x="-8286" y="2690941"/>
              <a:ext cx="1455286" cy="818502"/>
            </a:xfrm>
            <a:custGeom>
              <a:avLst/>
              <a:gdLst/>
              <a:ahLst/>
              <a:cxnLst/>
              <a:rect l="l" t="t" r="r" b="b"/>
              <a:pathLst>
                <a:path w="1842134" h="1062990" extrusionOk="0">
                  <a:moveTo>
                    <a:pt x="921068" y="1062990"/>
                  </a:moveTo>
                  <a:lnTo>
                    <a:pt x="1842135" y="531495"/>
                  </a:lnTo>
                  <a:lnTo>
                    <a:pt x="921068" y="0"/>
                  </a:lnTo>
                  <a:lnTo>
                    <a:pt x="921068" y="0"/>
                  </a:lnTo>
                  <a:lnTo>
                    <a:pt x="0" y="531495"/>
                  </a:lnTo>
                  <a:lnTo>
                    <a:pt x="921068" y="1062990"/>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6" name="Google Shape;186;p21"/>
            <p:cNvSpPr/>
            <p:nvPr/>
          </p:nvSpPr>
          <p:spPr>
            <a:xfrm>
              <a:off x="-1665500" y="-107675"/>
              <a:ext cx="2542700" cy="3306750"/>
            </a:xfrm>
            <a:custGeom>
              <a:avLst/>
              <a:gdLst/>
              <a:ahLst/>
              <a:cxnLst/>
              <a:rect l="l" t="t" r="r" b="b"/>
              <a:pathLst>
                <a:path w="101708" h="132270" extrusionOk="0">
                  <a:moveTo>
                    <a:pt x="101708" y="132270"/>
                  </a:moveTo>
                  <a:lnTo>
                    <a:pt x="81873" y="119538"/>
                  </a:lnTo>
                  <a:lnTo>
                    <a:pt x="81873" y="43907"/>
                  </a:lnTo>
                  <a:lnTo>
                    <a:pt x="0" y="0"/>
                  </a:lnTo>
                </a:path>
              </a:pathLst>
            </a:custGeom>
            <a:noFill/>
            <a:ln w="9525" cap="flat" cmpd="sng">
              <a:solidFill>
                <a:schemeClr val="dk1"/>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187" name="Google Shape;187;p21"/>
          <p:cNvGrpSpPr/>
          <p:nvPr/>
        </p:nvGrpSpPr>
        <p:grpSpPr>
          <a:xfrm>
            <a:off x="8432045" y="1174532"/>
            <a:ext cx="1613705" cy="3968974"/>
            <a:chOff x="679995" y="1176907"/>
            <a:chExt cx="1613705" cy="3968974"/>
          </a:xfrm>
        </p:grpSpPr>
        <p:sp>
          <p:nvSpPr>
            <p:cNvPr id="188" name="Google Shape;188;p21"/>
            <p:cNvSpPr/>
            <p:nvPr/>
          </p:nvSpPr>
          <p:spPr>
            <a:xfrm>
              <a:off x="703654" y="3040856"/>
              <a:ext cx="1402556" cy="809625"/>
            </a:xfrm>
            <a:custGeom>
              <a:avLst/>
              <a:gdLst/>
              <a:ahLst/>
              <a:cxnLst/>
              <a:rect l="l" t="t" r="r" b="b"/>
              <a:pathLst>
                <a:path w="1178" h="680" extrusionOk="0">
                  <a:moveTo>
                    <a:pt x="590" y="680"/>
                  </a:moveTo>
                  <a:lnTo>
                    <a:pt x="1178" y="340"/>
                  </a:lnTo>
                  <a:lnTo>
                    <a:pt x="590" y="0"/>
                  </a:lnTo>
                  <a:lnTo>
                    <a:pt x="590" y="0"/>
                  </a:lnTo>
                  <a:lnTo>
                    <a:pt x="0" y="340"/>
                  </a:lnTo>
                  <a:lnTo>
                    <a:pt x="590" y="680"/>
                  </a:lnTo>
                  <a:lnTo>
                    <a:pt x="590" y="680"/>
                  </a:lnTo>
                  <a:close/>
                </a:path>
              </a:pathLst>
            </a:custGeom>
            <a:solidFill>
              <a:schemeClr val="accent3"/>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9" name="Google Shape;189;p21"/>
            <p:cNvSpPr/>
            <p:nvPr/>
          </p:nvSpPr>
          <p:spPr>
            <a:xfrm>
              <a:off x="703654" y="3519488"/>
              <a:ext cx="702469" cy="812006"/>
            </a:xfrm>
            <a:custGeom>
              <a:avLst/>
              <a:gdLst/>
              <a:ahLst/>
              <a:cxnLst/>
              <a:rect l="l" t="t" r="r" b="b"/>
              <a:pathLst>
                <a:path w="590" h="682" extrusionOk="0">
                  <a:moveTo>
                    <a:pt x="0" y="342"/>
                  </a:moveTo>
                  <a:lnTo>
                    <a:pt x="590" y="0"/>
                  </a:lnTo>
                  <a:lnTo>
                    <a:pt x="590" y="682"/>
                  </a:lnTo>
                  <a:lnTo>
                    <a:pt x="0" y="342"/>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90" name="Google Shape;190;p21"/>
            <p:cNvSpPr/>
            <p:nvPr/>
          </p:nvSpPr>
          <p:spPr>
            <a:xfrm>
              <a:off x="703654" y="3927872"/>
              <a:ext cx="702469" cy="1218009"/>
            </a:xfrm>
            <a:custGeom>
              <a:avLst/>
              <a:gdLst/>
              <a:ahLst/>
              <a:cxnLst/>
              <a:rect l="l" t="t" r="r" b="b"/>
              <a:pathLst>
                <a:path w="590" h="1023" extrusionOk="0">
                  <a:moveTo>
                    <a:pt x="590" y="341"/>
                  </a:moveTo>
                  <a:lnTo>
                    <a:pt x="0" y="0"/>
                  </a:lnTo>
                  <a:lnTo>
                    <a:pt x="0" y="682"/>
                  </a:lnTo>
                  <a:lnTo>
                    <a:pt x="590" y="1023"/>
                  </a:lnTo>
                  <a:lnTo>
                    <a:pt x="590" y="341"/>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cxnSp>
          <p:nvCxnSpPr>
            <p:cNvPr id="191" name="Google Shape;191;p21"/>
            <p:cNvCxnSpPr/>
            <p:nvPr/>
          </p:nvCxnSpPr>
          <p:spPr>
            <a:xfrm>
              <a:off x="1053697" y="4131469"/>
              <a:ext cx="0" cy="503700"/>
            </a:xfrm>
            <a:prstGeom prst="straightConnector1">
              <a:avLst/>
            </a:prstGeom>
            <a:noFill/>
            <a:ln w="9525" cap="flat" cmpd="sng">
              <a:solidFill>
                <a:schemeClr val="dk1"/>
              </a:solidFill>
              <a:prstDash val="solid"/>
              <a:miter lim="800000"/>
              <a:headEnd type="none" w="med" len="med"/>
              <a:tailEnd type="none" w="med" len="med"/>
            </a:ln>
          </p:spPr>
        </p:cxnSp>
        <p:sp>
          <p:nvSpPr>
            <p:cNvPr id="192" name="Google Shape;192;p21"/>
            <p:cNvSpPr/>
            <p:nvPr/>
          </p:nvSpPr>
          <p:spPr>
            <a:xfrm>
              <a:off x="1408214" y="1870367"/>
              <a:ext cx="727643" cy="2866225"/>
            </a:xfrm>
            <a:custGeom>
              <a:avLst/>
              <a:gdLst/>
              <a:ahLst/>
              <a:cxnLst/>
              <a:rect l="l" t="t" r="r" b="b"/>
              <a:pathLst>
                <a:path w="921067" h="3722370" extrusionOk="0">
                  <a:moveTo>
                    <a:pt x="921068" y="2658428"/>
                  </a:moveTo>
                  <a:lnTo>
                    <a:pt x="921068" y="1595437"/>
                  </a:lnTo>
                  <a:lnTo>
                    <a:pt x="921068" y="531495"/>
                  </a:lnTo>
                  <a:lnTo>
                    <a:pt x="0" y="0"/>
                  </a:lnTo>
                  <a:lnTo>
                    <a:pt x="0" y="1063943"/>
                  </a:lnTo>
                  <a:lnTo>
                    <a:pt x="0" y="2126933"/>
                  </a:lnTo>
                  <a:lnTo>
                    <a:pt x="0" y="3190875"/>
                  </a:lnTo>
                  <a:lnTo>
                    <a:pt x="921068" y="3722370"/>
                  </a:ln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93" name="Google Shape;193;p21"/>
            <p:cNvSpPr/>
            <p:nvPr/>
          </p:nvSpPr>
          <p:spPr>
            <a:xfrm>
              <a:off x="679995" y="1176907"/>
              <a:ext cx="1456039" cy="1637738"/>
            </a:xfrm>
            <a:custGeom>
              <a:avLst/>
              <a:gdLst/>
              <a:ahLst/>
              <a:cxnLst/>
              <a:rect l="l" t="t" r="r" b="b"/>
              <a:pathLst>
                <a:path w="1843087" h="2126932" extrusionOk="0">
                  <a:moveTo>
                    <a:pt x="0" y="1063943"/>
                  </a:moveTo>
                  <a:lnTo>
                    <a:pt x="0" y="1063943"/>
                  </a:lnTo>
                  <a:lnTo>
                    <a:pt x="0" y="0"/>
                  </a:lnTo>
                  <a:lnTo>
                    <a:pt x="1843088" y="1063943"/>
                  </a:lnTo>
                  <a:lnTo>
                    <a:pt x="1843088" y="2126933"/>
                  </a:lnTo>
                  <a:lnTo>
                    <a:pt x="1842135" y="2124075"/>
                  </a:lnTo>
                  <a:lnTo>
                    <a:pt x="1842135" y="2126933"/>
                  </a:lnTo>
                  <a:lnTo>
                    <a:pt x="0" y="1063943"/>
                  </a:ln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94" name="Google Shape;194;p21"/>
            <p:cNvSpPr/>
            <p:nvPr/>
          </p:nvSpPr>
          <p:spPr>
            <a:xfrm>
              <a:off x="950675" y="1775675"/>
              <a:ext cx="1343025" cy="2653825"/>
            </a:xfrm>
            <a:custGeom>
              <a:avLst/>
              <a:gdLst/>
              <a:ahLst/>
              <a:cxnLst/>
              <a:rect l="l" t="t" r="r" b="b"/>
              <a:pathLst>
                <a:path w="53721" h="106153" extrusionOk="0">
                  <a:moveTo>
                    <a:pt x="53721" y="106153"/>
                  </a:moveTo>
                  <a:lnTo>
                    <a:pt x="33886" y="93421"/>
                  </a:lnTo>
                  <a:lnTo>
                    <a:pt x="33886" y="17790"/>
                  </a:lnTo>
                  <a:lnTo>
                    <a:pt x="0" y="0"/>
                  </a:lnTo>
                </a:path>
              </a:pathLst>
            </a:custGeom>
            <a:noFill/>
            <a:ln w="9525" cap="flat" cmpd="sng">
              <a:solidFill>
                <a:schemeClr val="dk1"/>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195"/>
        <p:cNvGrpSpPr/>
        <p:nvPr/>
      </p:nvGrpSpPr>
      <p:grpSpPr>
        <a:xfrm>
          <a:off x="0" y="0"/>
          <a:ext cx="0" cy="0"/>
          <a:chOff x="0" y="0"/>
          <a:chExt cx="0" cy="0"/>
        </a:xfrm>
      </p:grpSpPr>
      <p:sp>
        <p:nvSpPr>
          <p:cNvPr id="196" name="Google Shape;196;p22"/>
          <p:cNvSpPr txBox="1">
            <a:spLocks noGrp="1"/>
          </p:cNvSpPr>
          <p:nvPr>
            <p:ph type="title"/>
          </p:nvPr>
        </p:nvSpPr>
        <p:spPr>
          <a:xfrm>
            <a:off x="720000" y="968025"/>
            <a:ext cx="3411300" cy="19569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97" name="Google Shape;197;p22"/>
          <p:cNvSpPr txBox="1">
            <a:spLocks noGrp="1"/>
          </p:cNvSpPr>
          <p:nvPr>
            <p:ph type="subTitle" idx="1"/>
          </p:nvPr>
        </p:nvSpPr>
        <p:spPr>
          <a:xfrm>
            <a:off x="720000" y="2925025"/>
            <a:ext cx="3411300" cy="84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98" name="Google Shape;198;p22"/>
          <p:cNvSpPr>
            <a:spLocks noGrp="1"/>
          </p:cNvSpPr>
          <p:nvPr>
            <p:ph type="pic" idx="2"/>
          </p:nvPr>
        </p:nvSpPr>
        <p:spPr>
          <a:xfrm>
            <a:off x="4497375" y="0"/>
            <a:ext cx="3933300" cy="5178900"/>
          </a:xfrm>
          <a:prstGeom prst="rect">
            <a:avLst/>
          </a:prstGeom>
          <a:noFill/>
          <a:ln>
            <a:noFill/>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ext 1">
  <p:cSld name="CUSTOM_4">
    <p:spTree>
      <p:nvGrpSpPr>
        <p:cNvPr id="1" name="Shape 199"/>
        <p:cNvGrpSpPr/>
        <p:nvPr/>
      </p:nvGrpSpPr>
      <p:grpSpPr>
        <a:xfrm>
          <a:off x="0" y="0"/>
          <a:ext cx="0" cy="0"/>
          <a:chOff x="0" y="0"/>
          <a:chExt cx="0" cy="0"/>
        </a:xfrm>
      </p:grpSpPr>
      <p:sp>
        <p:nvSpPr>
          <p:cNvPr id="200" name="Google Shape;200;p23"/>
          <p:cNvSpPr txBox="1">
            <a:spLocks noGrp="1"/>
          </p:cNvSpPr>
          <p:nvPr>
            <p:ph type="title"/>
          </p:nvPr>
        </p:nvSpPr>
        <p:spPr>
          <a:xfrm>
            <a:off x="984575" y="1821450"/>
            <a:ext cx="32331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sz="3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01" name="Google Shape;201;p23"/>
          <p:cNvSpPr txBox="1">
            <a:spLocks noGrp="1"/>
          </p:cNvSpPr>
          <p:nvPr>
            <p:ph type="subTitle" idx="1"/>
          </p:nvPr>
        </p:nvSpPr>
        <p:spPr>
          <a:xfrm>
            <a:off x="984575" y="2432600"/>
            <a:ext cx="3233100" cy="80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202" name="Google Shape;202;p23"/>
          <p:cNvGrpSpPr/>
          <p:nvPr/>
        </p:nvGrpSpPr>
        <p:grpSpPr>
          <a:xfrm>
            <a:off x="8456788" y="3117054"/>
            <a:ext cx="1406128" cy="2026444"/>
            <a:chOff x="8710401" y="539504"/>
            <a:chExt cx="1406128" cy="2026444"/>
          </a:xfrm>
        </p:grpSpPr>
        <p:sp>
          <p:nvSpPr>
            <p:cNvPr id="203" name="Google Shape;203;p23"/>
            <p:cNvSpPr/>
            <p:nvPr/>
          </p:nvSpPr>
          <p:spPr>
            <a:xfrm>
              <a:off x="8710401" y="539504"/>
              <a:ext cx="702469" cy="1216819"/>
            </a:xfrm>
            <a:custGeom>
              <a:avLst/>
              <a:gdLst/>
              <a:ahLst/>
              <a:cxnLst/>
              <a:rect l="l" t="t" r="r" b="b"/>
              <a:pathLst>
                <a:path w="590" h="1022" extrusionOk="0">
                  <a:moveTo>
                    <a:pt x="590" y="340"/>
                  </a:moveTo>
                  <a:lnTo>
                    <a:pt x="0" y="0"/>
                  </a:lnTo>
                  <a:lnTo>
                    <a:pt x="0" y="680"/>
                  </a:lnTo>
                  <a:lnTo>
                    <a:pt x="590" y="1022"/>
                  </a:lnTo>
                  <a:lnTo>
                    <a:pt x="590" y="34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04" name="Google Shape;204;p23"/>
            <p:cNvSpPr/>
            <p:nvPr/>
          </p:nvSpPr>
          <p:spPr>
            <a:xfrm>
              <a:off x="8710401" y="1756322"/>
              <a:ext cx="1406128" cy="809625"/>
            </a:xfrm>
            <a:custGeom>
              <a:avLst/>
              <a:gdLst/>
              <a:ahLst/>
              <a:cxnLst/>
              <a:rect l="l" t="t" r="r" b="b"/>
              <a:pathLst>
                <a:path w="1181" h="680" extrusionOk="0">
                  <a:moveTo>
                    <a:pt x="590" y="680"/>
                  </a:moveTo>
                  <a:lnTo>
                    <a:pt x="1181" y="340"/>
                  </a:lnTo>
                  <a:lnTo>
                    <a:pt x="590" y="0"/>
                  </a:lnTo>
                  <a:lnTo>
                    <a:pt x="590" y="0"/>
                  </a:lnTo>
                  <a:lnTo>
                    <a:pt x="0" y="340"/>
                  </a:lnTo>
                  <a:lnTo>
                    <a:pt x="590" y="680"/>
                  </a:lnTo>
                  <a:lnTo>
                    <a:pt x="590" y="680"/>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05" name="Google Shape;205;p23"/>
            <p:cNvSpPr/>
            <p:nvPr/>
          </p:nvSpPr>
          <p:spPr>
            <a:xfrm>
              <a:off x="9058063" y="1147913"/>
              <a:ext cx="647700" cy="1047750"/>
            </a:xfrm>
            <a:custGeom>
              <a:avLst/>
              <a:gdLst/>
              <a:ahLst/>
              <a:cxnLst/>
              <a:rect l="l" t="t" r="r" b="b"/>
              <a:pathLst>
                <a:path w="544" h="880" extrusionOk="0">
                  <a:moveTo>
                    <a:pt x="178" y="880"/>
                  </a:moveTo>
                  <a:lnTo>
                    <a:pt x="544" y="651"/>
                  </a:lnTo>
                  <a:lnTo>
                    <a:pt x="544" y="329"/>
                  </a:lnTo>
                  <a:lnTo>
                    <a:pt x="0" y="0"/>
                  </a:lnTo>
                </a:path>
              </a:pathLst>
            </a:custGeom>
            <a:noFill/>
            <a:ln w="9525" cap="flat" cmpd="sng">
              <a:solidFill>
                <a:schemeClr val="dk1"/>
              </a:solidFill>
              <a:prstDash val="solid"/>
              <a:miter lim="800000"/>
              <a:headEnd type="none" w="med" len="med"/>
              <a:tailEnd type="none" w="med" len="med"/>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2">
  <p:cSld name="CUSTOM_4_1">
    <p:spTree>
      <p:nvGrpSpPr>
        <p:cNvPr id="1" name="Shape 206"/>
        <p:cNvGrpSpPr/>
        <p:nvPr/>
      </p:nvGrpSpPr>
      <p:grpSpPr>
        <a:xfrm>
          <a:off x="0" y="0"/>
          <a:ext cx="0" cy="0"/>
          <a:chOff x="0" y="0"/>
          <a:chExt cx="0" cy="0"/>
        </a:xfrm>
      </p:grpSpPr>
      <p:sp>
        <p:nvSpPr>
          <p:cNvPr id="207" name="Google Shape;207;p24"/>
          <p:cNvSpPr txBox="1">
            <a:spLocks noGrp="1"/>
          </p:cNvSpPr>
          <p:nvPr>
            <p:ph type="title"/>
          </p:nvPr>
        </p:nvSpPr>
        <p:spPr>
          <a:xfrm>
            <a:off x="5123525" y="1745250"/>
            <a:ext cx="2906100" cy="5727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08" name="Google Shape;208;p24"/>
          <p:cNvSpPr txBox="1">
            <a:spLocks noGrp="1"/>
          </p:cNvSpPr>
          <p:nvPr>
            <p:ph type="subTitle" idx="1"/>
          </p:nvPr>
        </p:nvSpPr>
        <p:spPr>
          <a:xfrm>
            <a:off x="5123663" y="2317950"/>
            <a:ext cx="2906100" cy="10803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209" name="Google Shape;209;p24"/>
          <p:cNvGrpSpPr/>
          <p:nvPr/>
        </p:nvGrpSpPr>
        <p:grpSpPr>
          <a:xfrm flipH="1">
            <a:off x="8" y="-548608"/>
            <a:ext cx="2009962" cy="3860412"/>
            <a:chOff x="5316400" y="-854949"/>
            <a:chExt cx="3168788" cy="6086098"/>
          </a:xfrm>
        </p:grpSpPr>
        <p:sp>
          <p:nvSpPr>
            <p:cNvPr id="210" name="Google Shape;210;p24"/>
            <p:cNvSpPr/>
            <p:nvPr/>
          </p:nvSpPr>
          <p:spPr>
            <a:xfrm>
              <a:off x="7377605" y="857364"/>
              <a:ext cx="1107583" cy="4373785"/>
            </a:xfrm>
            <a:custGeom>
              <a:avLst/>
              <a:gdLst/>
              <a:ahLst/>
              <a:cxnLst/>
              <a:rect l="l" t="t" r="r" b="b"/>
              <a:pathLst>
                <a:path w="921067" h="3722370" extrusionOk="0">
                  <a:moveTo>
                    <a:pt x="921068" y="2658428"/>
                  </a:moveTo>
                  <a:lnTo>
                    <a:pt x="921068" y="1595437"/>
                  </a:lnTo>
                  <a:lnTo>
                    <a:pt x="921068" y="531495"/>
                  </a:lnTo>
                  <a:lnTo>
                    <a:pt x="0" y="0"/>
                  </a:lnTo>
                  <a:lnTo>
                    <a:pt x="0" y="1063943"/>
                  </a:lnTo>
                  <a:lnTo>
                    <a:pt x="0" y="2126933"/>
                  </a:lnTo>
                  <a:lnTo>
                    <a:pt x="0" y="3190875"/>
                  </a:lnTo>
                  <a:lnTo>
                    <a:pt x="921068" y="3722370"/>
                  </a:ln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1" name="Google Shape;211;p24"/>
            <p:cNvSpPr/>
            <p:nvPr/>
          </p:nvSpPr>
          <p:spPr>
            <a:xfrm>
              <a:off x="5316400" y="-854949"/>
              <a:ext cx="2651550" cy="4397325"/>
            </a:xfrm>
            <a:custGeom>
              <a:avLst/>
              <a:gdLst/>
              <a:ahLst/>
              <a:cxnLst/>
              <a:rect l="l" t="t" r="r" b="b"/>
              <a:pathLst>
                <a:path w="106062" h="175893" extrusionOk="0">
                  <a:moveTo>
                    <a:pt x="105299" y="175893"/>
                  </a:moveTo>
                  <a:lnTo>
                    <a:pt x="105580" y="128431"/>
                  </a:lnTo>
                  <a:lnTo>
                    <a:pt x="106062" y="57078"/>
                  </a:lnTo>
                  <a:lnTo>
                    <a:pt x="0" y="0"/>
                  </a:lnTo>
                </a:path>
              </a:pathLst>
            </a:custGeom>
            <a:noFill/>
            <a:ln w="9525" cap="flat" cmpd="sng">
              <a:solidFill>
                <a:schemeClr val="dk1"/>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ext 3">
  <p:cSld name="CUSTOM_4_2">
    <p:spTree>
      <p:nvGrpSpPr>
        <p:cNvPr id="1" name="Shape 212"/>
        <p:cNvGrpSpPr/>
        <p:nvPr/>
      </p:nvGrpSpPr>
      <p:grpSpPr>
        <a:xfrm>
          <a:off x="0" y="0"/>
          <a:ext cx="0" cy="0"/>
          <a:chOff x="0" y="0"/>
          <a:chExt cx="0" cy="0"/>
        </a:xfrm>
      </p:grpSpPr>
      <p:sp>
        <p:nvSpPr>
          <p:cNvPr id="213" name="Google Shape;213;p25"/>
          <p:cNvSpPr txBox="1">
            <a:spLocks noGrp="1"/>
          </p:cNvSpPr>
          <p:nvPr>
            <p:ph type="title"/>
          </p:nvPr>
        </p:nvSpPr>
        <p:spPr>
          <a:xfrm>
            <a:off x="1275625" y="1745250"/>
            <a:ext cx="32331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14" name="Google Shape;214;p25"/>
          <p:cNvSpPr txBox="1">
            <a:spLocks noGrp="1"/>
          </p:cNvSpPr>
          <p:nvPr>
            <p:ph type="subTitle" idx="1"/>
          </p:nvPr>
        </p:nvSpPr>
        <p:spPr>
          <a:xfrm>
            <a:off x="1275625" y="2317950"/>
            <a:ext cx="3233100" cy="80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215" name="Google Shape;215;p25"/>
          <p:cNvGrpSpPr/>
          <p:nvPr/>
        </p:nvGrpSpPr>
        <p:grpSpPr>
          <a:xfrm>
            <a:off x="-9" y="-248675"/>
            <a:ext cx="2372159" cy="6229975"/>
            <a:chOff x="7958360" y="-937035"/>
            <a:chExt cx="2372159" cy="6229975"/>
          </a:xfrm>
        </p:grpSpPr>
        <p:sp>
          <p:nvSpPr>
            <p:cNvPr id="216" name="Google Shape;216;p25"/>
            <p:cNvSpPr/>
            <p:nvPr/>
          </p:nvSpPr>
          <p:spPr>
            <a:xfrm>
              <a:off x="7958360" y="1794"/>
              <a:ext cx="702469" cy="3651647"/>
            </a:xfrm>
            <a:custGeom>
              <a:avLst/>
              <a:gdLst/>
              <a:ahLst/>
              <a:cxnLst/>
              <a:rect l="l" t="t" r="r" b="b"/>
              <a:pathLst>
                <a:path w="590" h="3067" extrusionOk="0">
                  <a:moveTo>
                    <a:pt x="0" y="0"/>
                  </a:moveTo>
                  <a:lnTo>
                    <a:pt x="0" y="681"/>
                  </a:lnTo>
                  <a:lnTo>
                    <a:pt x="0" y="1363"/>
                  </a:lnTo>
                  <a:lnTo>
                    <a:pt x="0" y="2045"/>
                  </a:lnTo>
                  <a:lnTo>
                    <a:pt x="0" y="2045"/>
                  </a:lnTo>
                  <a:lnTo>
                    <a:pt x="0" y="2725"/>
                  </a:lnTo>
                  <a:lnTo>
                    <a:pt x="590" y="3067"/>
                  </a:lnTo>
                  <a:lnTo>
                    <a:pt x="590" y="2385"/>
                  </a:lnTo>
                  <a:lnTo>
                    <a:pt x="590" y="1703"/>
                  </a:lnTo>
                  <a:lnTo>
                    <a:pt x="590" y="1023"/>
                  </a:lnTo>
                  <a:lnTo>
                    <a:pt x="590" y="341"/>
                  </a:lnTo>
                  <a:lnTo>
                    <a:pt x="0" y="0"/>
                  </a:lnTo>
                  <a:close/>
                  <a:moveTo>
                    <a:pt x="0" y="2046"/>
                  </a:moveTo>
                  <a:lnTo>
                    <a:pt x="0" y="2045"/>
                  </a:lnTo>
                  <a:lnTo>
                    <a:pt x="0" y="2045"/>
                  </a:lnTo>
                  <a:lnTo>
                    <a:pt x="0" y="2046"/>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7" name="Google Shape;217;p25"/>
            <p:cNvSpPr/>
            <p:nvPr/>
          </p:nvSpPr>
          <p:spPr>
            <a:xfrm>
              <a:off x="7958360" y="3518900"/>
              <a:ext cx="1406128" cy="1622822"/>
            </a:xfrm>
            <a:custGeom>
              <a:avLst/>
              <a:gdLst/>
              <a:ahLst/>
              <a:cxnLst/>
              <a:rect l="l" t="t" r="r" b="b"/>
              <a:pathLst>
                <a:path w="1181" h="1363" extrusionOk="0">
                  <a:moveTo>
                    <a:pt x="0" y="682"/>
                  </a:moveTo>
                  <a:lnTo>
                    <a:pt x="0" y="682"/>
                  </a:lnTo>
                  <a:lnTo>
                    <a:pt x="0" y="0"/>
                  </a:lnTo>
                  <a:lnTo>
                    <a:pt x="1181" y="682"/>
                  </a:lnTo>
                  <a:lnTo>
                    <a:pt x="1181" y="1363"/>
                  </a:lnTo>
                  <a:lnTo>
                    <a:pt x="1181" y="1360"/>
                  </a:lnTo>
                  <a:lnTo>
                    <a:pt x="1181" y="1363"/>
                  </a:lnTo>
                  <a:lnTo>
                    <a:pt x="0" y="682"/>
                  </a:lnTo>
                  <a:lnTo>
                    <a:pt x="0" y="682"/>
                  </a:lnTo>
                  <a:close/>
                </a:path>
              </a:pathLst>
            </a:custGeom>
            <a:solidFill>
              <a:schemeClr val="accent3"/>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8" name="Google Shape;218;p25"/>
            <p:cNvSpPr/>
            <p:nvPr/>
          </p:nvSpPr>
          <p:spPr>
            <a:xfrm>
              <a:off x="8310769" y="-937035"/>
              <a:ext cx="2019750" cy="6229975"/>
            </a:xfrm>
            <a:custGeom>
              <a:avLst/>
              <a:gdLst/>
              <a:ahLst/>
              <a:cxnLst/>
              <a:rect l="l" t="t" r="r" b="b"/>
              <a:pathLst>
                <a:path w="80790" h="249199" extrusionOk="0">
                  <a:moveTo>
                    <a:pt x="376" y="0"/>
                  </a:moveTo>
                  <a:lnTo>
                    <a:pt x="0" y="202716"/>
                  </a:lnTo>
                  <a:lnTo>
                    <a:pt x="80790" y="249199"/>
                  </a:lnTo>
                </a:path>
              </a:pathLst>
            </a:custGeom>
            <a:noFill/>
            <a:ln w="9525" cap="flat" cmpd="sng">
              <a:solidFill>
                <a:schemeClr val="dk1"/>
              </a:solidFill>
              <a:prstDash val="solid"/>
              <a:miter lim="800000"/>
              <a:headEnd type="none" w="med" len="med"/>
              <a:tailEnd type="none" w="med" len="med"/>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219"/>
        <p:cNvGrpSpPr/>
        <p:nvPr/>
      </p:nvGrpSpPr>
      <p:grpSpPr>
        <a:xfrm>
          <a:off x="0" y="0"/>
          <a:ext cx="0" cy="0"/>
          <a:chOff x="0" y="0"/>
          <a:chExt cx="0" cy="0"/>
        </a:xfrm>
      </p:grpSpPr>
      <p:sp>
        <p:nvSpPr>
          <p:cNvPr id="220" name="Google Shape;220;p26"/>
          <p:cNvSpPr txBox="1">
            <a:spLocks noGrp="1"/>
          </p:cNvSpPr>
          <p:nvPr>
            <p:ph type="subTitle" idx="1"/>
          </p:nvPr>
        </p:nvSpPr>
        <p:spPr>
          <a:xfrm>
            <a:off x="4898438" y="2671100"/>
            <a:ext cx="2961900" cy="1010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1" name="Google Shape;221;p26"/>
          <p:cNvSpPr txBox="1">
            <a:spLocks noGrp="1"/>
          </p:cNvSpPr>
          <p:nvPr>
            <p:ph type="subTitle" idx="2"/>
          </p:nvPr>
        </p:nvSpPr>
        <p:spPr>
          <a:xfrm>
            <a:off x="1283638" y="2671100"/>
            <a:ext cx="2961900" cy="1010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2" name="Google Shape;222;p26"/>
          <p:cNvSpPr txBox="1">
            <a:spLocks noGrp="1"/>
          </p:cNvSpPr>
          <p:nvPr>
            <p:ph type="subTitle" idx="3"/>
          </p:nvPr>
        </p:nvSpPr>
        <p:spPr>
          <a:xfrm>
            <a:off x="1283638" y="2112200"/>
            <a:ext cx="2961900" cy="5589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b="1">
                <a:solidFill>
                  <a:schemeClr val="dk1"/>
                </a:solidFill>
                <a:latin typeface="Anek Kannada"/>
                <a:ea typeface="Anek Kannada"/>
                <a:cs typeface="Anek Kannada"/>
                <a:sym typeface="Anek Kannada"/>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23" name="Google Shape;223;p26"/>
          <p:cNvSpPr txBox="1">
            <a:spLocks noGrp="1"/>
          </p:cNvSpPr>
          <p:nvPr>
            <p:ph type="subTitle" idx="4"/>
          </p:nvPr>
        </p:nvSpPr>
        <p:spPr>
          <a:xfrm>
            <a:off x="4898438" y="2112200"/>
            <a:ext cx="2961900" cy="5589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b="1">
                <a:solidFill>
                  <a:schemeClr val="dk1"/>
                </a:solidFill>
                <a:latin typeface="Anek Kannada"/>
                <a:ea typeface="Anek Kannada"/>
                <a:cs typeface="Anek Kannada"/>
                <a:sym typeface="Anek Kannada"/>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24" name="Google Shape;224;p26"/>
          <p:cNvSpPr txBox="1">
            <a:spLocks noGrp="1"/>
          </p:cNvSpPr>
          <p:nvPr>
            <p:ph type="title"/>
          </p:nvPr>
        </p:nvSpPr>
        <p:spPr>
          <a:xfrm>
            <a:off x="720000" y="539500"/>
            <a:ext cx="7704000" cy="518400"/>
          </a:xfrm>
          <a:prstGeom prst="rect">
            <a:avLst/>
          </a:prstGeom>
        </p:spPr>
        <p:txBody>
          <a:bodyPr spcFirstLastPara="1" wrap="square" lIns="91425" tIns="0"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25" name="Google Shape;225;p26"/>
          <p:cNvSpPr/>
          <p:nvPr/>
        </p:nvSpPr>
        <p:spPr>
          <a:xfrm flipH="1">
            <a:off x="8441531" y="682019"/>
            <a:ext cx="702469" cy="3651647"/>
          </a:xfrm>
          <a:custGeom>
            <a:avLst/>
            <a:gdLst/>
            <a:ahLst/>
            <a:cxnLst/>
            <a:rect l="l" t="t" r="r" b="b"/>
            <a:pathLst>
              <a:path w="590" h="3067" extrusionOk="0">
                <a:moveTo>
                  <a:pt x="0" y="0"/>
                </a:moveTo>
                <a:lnTo>
                  <a:pt x="0" y="681"/>
                </a:lnTo>
                <a:lnTo>
                  <a:pt x="0" y="1363"/>
                </a:lnTo>
                <a:lnTo>
                  <a:pt x="0" y="2045"/>
                </a:lnTo>
                <a:lnTo>
                  <a:pt x="0" y="2045"/>
                </a:lnTo>
                <a:lnTo>
                  <a:pt x="0" y="2725"/>
                </a:lnTo>
                <a:lnTo>
                  <a:pt x="590" y="3067"/>
                </a:lnTo>
                <a:lnTo>
                  <a:pt x="590" y="2385"/>
                </a:lnTo>
                <a:lnTo>
                  <a:pt x="590" y="1703"/>
                </a:lnTo>
                <a:lnTo>
                  <a:pt x="590" y="1023"/>
                </a:lnTo>
                <a:lnTo>
                  <a:pt x="590" y="341"/>
                </a:lnTo>
                <a:lnTo>
                  <a:pt x="0" y="0"/>
                </a:lnTo>
                <a:close/>
                <a:moveTo>
                  <a:pt x="0" y="2046"/>
                </a:moveTo>
                <a:lnTo>
                  <a:pt x="0" y="2045"/>
                </a:lnTo>
                <a:lnTo>
                  <a:pt x="0" y="2045"/>
                </a:lnTo>
                <a:lnTo>
                  <a:pt x="0" y="2046"/>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6" name="Google Shape;226;p26"/>
          <p:cNvSpPr/>
          <p:nvPr/>
        </p:nvSpPr>
        <p:spPr>
          <a:xfrm flipH="1">
            <a:off x="7737872" y="4199125"/>
            <a:ext cx="1406128" cy="1622822"/>
          </a:xfrm>
          <a:custGeom>
            <a:avLst/>
            <a:gdLst/>
            <a:ahLst/>
            <a:cxnLst/>
            <a:rect l="l" t="t" r="r" b="b"/>
            <a:pathLst>
              <a:path w="1181" h="1363" extrusionOk="0">
                <a:moveTo>
                  <a:pt x="0" y="682"/>
                </a:moveTo>
                <a:lnTo>
                  <a:pt x="0" y="682"/>
                </a:lnTo>
                <a:lnTo>
                  <a:pt x="0" y="0"/>
                </a:lnTo>
                <a:lnTo>
                  <a:pt x="1181" y="682"/>
                </a:lnTo>
                <a:lnTo>
                  <a:pt x="1181" y="1363"/>
                </a:lnTo>
                <a:lnTo>
                  <a:pt x="1181" y="1360"/>
                </a:lnTo>
                <a:lnTo>
                  <a:pt x="1181" y="1363"/>
                </a:lnTo>
                <a:lnTo>
                  <a:pt x="0" y="682"/>
                </a:lnTo>
                <a:lnTo>
                  <a:pt x="0" y="682"/>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7" name="Google Shape;227;p26"/>
          <p:cNvSpPr/>
          <p:nvPr/>
        </p:nvSpPr>
        <p:spPr>
          <a:xfrm flipH="1">
            <a:off x="7321160" y="1209025"/>
            <a:ext cx="1470425" cy="4441470"/>
          </a:xfrm>
          <a:custGeom>
            <a:avLst/>
            <a:gdLst/>
            <a:ahLst/>
            <a:cxnLst/>
            <a:rect l="l" t="t" r="r" b="b"/>
            <a:pathLst>
              <a:path w="1235" h="4173" extrusionOk="0">
                <a:moveTo>
                  <a:pt x="0" y="0"/>
                </a:moveTo>
                <a:lnTo>
                  <a:pt x="0" y="3468"/>
                </a:lnTo>
                <a:lnTo>
                  <a:pt x="1235" y="4173"/>
                </a:lnTo>
              </a:path>
            </a:pathLst>
          </a:custGeom>
          <a:noFill/>
          <a:ln w="9525" cap="flat" cmpd="sng">
            <a:solidFill>
              <a:schemeClr val="dk1"/>
            </a:solidFill>
            <a:prstDash val="solid"/>
            <a:miter lim="800000"/>
            <a:headEnd type="none" w="med" len="med"/>
            <a:tailEnd type="none" w="med" len="med"/>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8" name="Google Shape;228;p26"/>
          <p:cNvSpPr/>
          <p:nvPr/>
        </p:nvSpPr>
        <p:spPr>
          <a:xfrm>
            <a:off x="10" y="1057894"/>
            <a:ext cx="702469" cy="3651647"/>
          </a:xfrm>
          <a:custGeom>
            <a:avLst/>
            <a:gdLst/>
            <a:ahLst/>
            <a:cxnLst/>
            <a:rect l="l" t="t" r="r" b="b"/>
            <a:pathLst>
              <a:path w="590" h="3067" extrusionOk="0">
                <a:moveTo>
                  <a:pt x="0" y="0"/>
                </a:moveTo>
                <a:lnTo>
                  <a:pt x="0" y="681"/>
                </a:lnTo>
                <a:lnTo>
                  <a:pt x="0" y="1363"/>
                </a:lnTo>
                <a:lnTo>
                  <a:pt x="0" y="2045"/>
                </a:lnTo>
                <a:lnTo>
                  <a:pt x="0" y="2045"/>
                </a:lnTo>
                <a:lnTo>
                  <a:pt x="0" y="2725"/>
                </a:lnTo>
                <a:lnTo>
                  <a:pt x="590" y="3067"/>
                </a:lnTo>
                <a:lnTo>
                  <a:pt x="590" y="2385"/>
                </a:lnTo>
                <a:lnTo>
                  <a:pt x="590" y="1703"/>
                </a:lnTo>
                <a:lnTo>
                  <a:pt x="590" y="1023"/>
                </a:lnTo>
                <a:lnTo>
                  <a:pt x="590" y="341"/>
                </a:lnTo>
                <a:lnTo>
                  <a:pt x="0" y="0"/>
                </a:lnTo>
                <a:close/>
                <a:moveTo>
                  <a:pt x="0" y="2046"/>
                </a:moveTo>
                <a:lnTo>
                  <a:pt x="0" y="2045"/>
                </a:lnTo>
                <a:lnTo>
                  <a:pt x="0" y="2045"/>
                </a:lnTo>
                <a:lnTo>
                  <a:pt x="0" y="2046"/>
                </a:lnTo>
                <a:close/>
              </a:path>
            </a:pathLst>
          </a:custGeom>
          <a:solidFill>
            <a:schemeClr val="l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cxnSp>
        <p:nvCxnSpPr>
          <p:cNvPr id="229" name="Google Shape;229;p26"/>
          <p:cNvCxnSpPr/>
          <p:nvPr/>
        </p:nvCxnSpPr>
        <p:spPr>
          <a:xfrm>
            <a:off x="353000" y="1604550"/>
            <a:ext cx="0" cy="24060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bg>
      <p:bgPr>
        <a:solidFill>
          <a:schemeClr val="lt1"/>
        </a:solidFill>
        <a:effectLst/>
      </p:bgPr>
    </p:bg>
    <p:spTree>
      <p:nvGrpSpPr>
        <p:cNvPr id="1" name="Shape 230"/>
        <p:cNvGrpSpPr/>
        <p:nvPr/>
      </p:nvGrpSpPr>
      <p:grpSpPr>
        <a:xfrm>
          <a:off x="0" y="0"/>
          <a:ext cx="0" cy="0"/>
          <a:chOff x="0" y="0"/>
          <a:chExt cx="0" cy="0"/>
        </a:xfrm>
      </p:grpSpPr>
      <p:sp>
        <p:nvSpPr>
          <p:cNvPr id="231" name="Google Shape;231;p27"/>
          <p:cNvSpPr txBox="1">
            <a:spLocks noGrp="1"/>
          </p:cNvSpPr>
          <p:nvPr>
            <p:ph type="subTitle" idx="1"/>
          </p:nvPr>
        </p:nvSpPr>
        <p:spPr>
          <a:xfrm>
            <a:off x="4917433" y="1549200"/>
            <a:ext cx="2947800" cy="2740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2" name="Google Shape;232;p27"/>
          <p:cNvSpPr txBox="1">
            <a:spLocks noGrp="1"/>
          </p:cNvSpPr>
          <p:nvPr>
            <p:ph type="subTitle" idx="2"/>
          </p:nvPr>
        </p:nvSpPr>
        <p:spPr>
          <a:xfrm>
            <a:off x="1278763" y="1549200"/>
            <a:ext cx="2947800" cy="2740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3" name="Google Shape;233;p27"/>
          <p:cNvSpPr txBox="1">
            <a:spLocks noGrp="1"/>
          </p:cNvSpPr>
          <p:nvPr>
            <p:ph type="title"/>
          </p:nvPr>
        </p:nvSpPr>
        <p:spPr>
          <a:xfrm>
            <a:off x="720000" y="539500"/>
            <a:ext cx="7704000" cy="518400"/>
          </a:xfrm>
          <a:prstGeom prst="rect">
            <a:avLst/>
          </a:prstGeom>
        </p:spPr>
        <p:txBody>
          <a:bodyPr spcFirstLastPara="1" wrap="square" lIns="91425" tIns="0"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34" name="Google Shape;234;p27"/>
          <p:cNvSpPr/>
          <p:nvPr/>
        </p:nvSpPr>
        <p:spPr>
          <a:xfrm>
            <a:off x="6185" y="682019"/>
            <a:ext cx="702469" cy="3651647"/>
          </a:xfrm>
          <a:custGeom>
            <a:avLst/>
            <a:gdLst/>
            <a:ahLst/>
            <a:cxnLst/>
            <a:rect l="l" t="t" r="r" b="b"/>
            <a:pathLst>
              <a:path w="590" h="3067" extrusionOk="0">
                <a:moveTo>
                  <a:pt x="0" y="0"/>
                </a:moveTo>
                <a:lnTo>
                  <a:pt x="0" y="681"/>
                </a:lnTo>
                <a:lnTo>
                  <a:pt x="0" y="1363"/>
                </a:lnTo>
                <a:lnTo>
                  <a:pt x="0" y="2045"/>
                </a:lnTo>
                <a:lnTo>
                  <a:pt x="0" y="2045"/>
                </a:lnTo>
                <a:lnTo>
                  <a:pt x="0" y="2725"/>
                </a:lnTo>
                <a:lnTo>
                  <a:pt x="590" y="3067"/>
                </a:lnTo>
                <a:lnTo>
                  <a:pt x="590" y="2385"/>
                </a:lnTo>
                <a:lnTo>
                  <a:pt x="590" y="1703"/>
                </a:lnTo>
                <a:lnTo>
                  <a:pt x="590" y="1023"/>
                </a:lnTo>
                <a:lnTo>
                  <a:pt x="590" y="341"/>
                </a:lnTo>
                <a:lnTo>
                  <a:pt x="0" y="0"/>
                </a:lnTo>
                <a:close/>
                <a:moveTo>
                  <a:pt x="0" y="2046"/>
                </a:moveTo>
                <a:lnTo>
                  <a:pt x="0" y="2045"/>
                </a:lnTo>
                <a:lnTo>
                  <a:pt x="0" y="2045"/>
                </a:lnTo>
                <a:lnTo>
                  <a:pt x="0" y="2046"/>
                </a:lnTo>
                <a:close/>
              </a:path>
            </a:pathLst>
          </a:custGeom>
          <a:solidFill>
            <a:schemeClr val="l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5" name="Google Shape;235;p27"/>
          <p:cNvSpPr/>
          <p:nvPr/>
        </p:nvSpPr>
        <p:spPr>
          <a:xfrm>
            <a:off x="6185" y="4199125"/>
            <a:ext cx="1406128" cy="1622822"/>
          </a:xfrm>
          <a:custGeom>
            <a:avLst/>
            <a:gdLst/>
            <a:ahLst/>
            <a:cxnLst/>
            <a:rect l="l" t="t" r="r" b="b"/>
            <a:pathLst>
              <a:path w="1181" h="1363" extrusionOk="0">
                <a:moveTo>
                  <a:pt x="0" y="682"/>
                </a:moveTo>
                <a:lnTo>
                  <a:pt x="0" y="682"/>
                </a:lnTo>
                <a:lnTo>
                  <a:pt x="0" y="0"/>
                </a:lnTo>
                <a:lnTo>
                  <a:pt x="1181" y="682"/>
                </a:lnTo>
                <a:lnTo>
                  <a:pt x="1181" y="1363"/>
                </a:lnTo>
                <a:lnTo>
                  <a:pt x="1181" y="1360"/>
                </a:lnTo>
                <a:lnTo>
                  <a:pt x="1181" y="1363"/>
                </a:lnTo>
                <a:lnTo>
                  <a:pt x="0" y="682"/>
                </a:lnTo>
                <a:lnTo>
                  <a:pt x="0" y="682"/>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6" name="Google Shape;236;p27"/>
          <p:cNvSpPr/>
          <p:nvPr/>
        </p:nvSpPr>
        <p:spPr>
          <a:xfrm>
            <a:off x="358600" y="1209025"/>
            <a:ext cx="1470425" cy="4441470"/>
          </a:xfrm>
          <a:custGeom>
            <a:avLst/>
            <a:gdLst/>
            <a:ahLst/>
            <a:cxnLst/>
            <a:rect l="l" t="t" r="r" b="b"/>
            <a:pathLst>
              <a:path w="1235" h="4173" extrusionOk="0">
                <a:moveTo>
                  <a:pt x="0" y="0"/>
                </a:moveTo>
                <a:lnTo>
                  <a:pt x="0" y="3468"/>
                </a:lnTo>
                <a:lnTo>
                  <a:pt x="1235" y="4173"/>
                </a:lnTo>
              </a:path>
            </a:pathLst>
          </a:custGeom>
          <a:noFill/>
          <a:ln w="9525" cap="flat" cmpd="sng">
            <a:solidFill>
              <a:schemeClr val="dk1"/>
            </a:solidFill>
            <a:prstDash val="solid"/>
            <a:miter lim="800000"/>
            <a:headEnd type="none" w="med" len="med"/>
            <a:tailEnd type="none" w="med" len="med"/>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237" name="Google Shape;237;p27"/>
          <p:cNvGrpSpPr/>
          <p:nvPr/>
        </p:nvGrpSpPr>
        <p:grpSpPr>
          <a:xfrm>
            <a:off x="7111775" y="-657575"/>
            <a:ext cx="2736540" cy="3466148"/>
            <a:chOff x="7111775" y="-657575"/>
            <a:chExt cx="2736540" cy="3466148"/>
          </a:xfrm>
        </p:grpSpPr>
        <p:sp>
          <p:nvSpPr>
            <p:cNvPr id="238" name="Google Shape;238;p27"/>
            <p:cNvSpPr/>
            <p:nvPr/>
          </p:nvSpPr>
          <p:spPr>
            <a:xfrm>
              <a:off x="8434477" y="16796"/>
              <a:ext cx="706919" cy="2791777"/>
            </a:xfrm>
            <a:custGeom>
              <a:avLst/>
              <a:gdLst/>
              <a:ahLst/>
              <a:cxnLst/>
              <a:rect l="l" t="t" r="r" b="b"/>
              <a:pathLst>
                <a:path w="921067" h="3722370" extrusionOk="0">
                  <a:moveTo>
                    <a:pt x="921068" y="2658428"/>
                  </a:moveTo>
                  <a:lnTo>
                    <a:pt x="921068" y="1595437"/>
                  </a:lnTo>
                  <a:lnTo>
                    <a:pt x="921068" y="531495"/>
                  </a:lnTo>
                  <a:lnTo>
                    <a:pt x="0" y="0"/>
                  </a:lnTo>
                  <a:lnTo>
                    <a:pt x="0" y="1063943"/>
                  </a:lnTo>
                  <a:lnTo>
                    <a:pt x="0" y="2126933"/>
                  </a:lnTo>
                  <a:lnTo>
                    <a:pt x="0" y="3190875"/>
                  </a:lnTo>
                  <a:lnTo>
                    <a:pt x="921068" y="3722370"/>
                  </a:ln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9" name="Google Shape;239;p27"/>
            <p:cNvSpPr/>
            <p:nvPr/>
          </p:nvSpPr>
          <p:spPr>
            <a:xfrm>
              <a:off x="7726304" y="-657575"/>
              <a:ext cx="1414569" cy="1595199"/>
            </a:xfrm>
            <a:custGeom>
              <a:avLst/>
              <a:gdLst/>
              <a:ahLst/>
              <a:cxnLst/>
              <a:rect l="l" t="t" r="r" b="b"/>
              <a:pathLst>
                <a:path w="1843087" h="2126932" extrusionOk="0">
                  <a:moveTo>
                    <a:pt x="0" y="1063943"/>
                  </a:moveTo>
                  <a:lnTo>
                    <a:pt x="0" y="1063943"/>
                  </a:lnTo>
                  <a:lnTo>
                    <a:pt x="0" y="0"/>
                  </a:lnTo>
                  <a:lnTo>
                    <a:pt x="1843088" y="1063943"/>
                  </a:lnTo>
                  <a:lnTo>
                    <a:pt x="1843088" y="2126933"/>
                  </a:lnTo>
                  <a:lnTo>
                    <a:pt x="1842135" y="2124075"/>
                  </a:lnTo>
                  <a:lnTo>
                    <a:pt x="1842135" y="2126933"/>
                  </a:lnTo>
                  <a:lnTo>
                    <a:pt x="0" y="1063943"/>
                  </a:lnTo>
                  <a:close/>
                </a:path>
              </a:pathLst>
            </a:custGeom>
            <a:solidFill>
              <a:schemeClr val="l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40" name="Google Shape;240;p27"/>
            <p:cNvSpPr/>
            <p:nvPr/>
          </p:nvSpPr>
          <p:spPr>
            <a:xfrm>
              <a:off x="8434477" y="2003475"/>
              <a:ext cx="1413838" cy="797242"/>
            </a:xfrm>
            <a:custGeom>
              <a:avLst/>
              <a:gdLst/>
              <a:ahLst/>
              <a:cxnLst/>
              <a:rect l="l" t="t" r="r" b="b"/>
              <a:pathLst>
                <a:path w="1842134" h="1062990" extrusionOk="0">
                  <a:moveTo>
                    <a:pt x="921068" y="1062990"/>
                  </a:moveTo>
                  <a:lnTo>
                    <a:pt x="1842135" y="531495"/>
                  </a:lnTo>
                  <a:lnTo>
                    <a:pt x="921068" y="0"/>
                  </a:lnTo>
                  <a:lnTo>
                    <a:pt x="921068" y="0"/>
                  </a:lnTo>
                  <a:lnTo>
                    <a:pt x="0" y="531495"/>
                  </a:lnTo>
                  <a:lnTo>
                    <a:pt x="921068" y="1062990"/>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41" name="Google Shape;241;p27"/>
            <p:cNvSpPr/>
            <p:nvPr/>
          </p:nvSpPr>
          <p:spPr>
            <a:xfrm>
              <a:off x="7111775" y="-559706"/>
              <a:ext cx="2174124" cy="3062525"/>
            </a:xfrm>
            <a:custGeom>
              <a:avLst/>
              <a:gdLst/>
              <a:ahLst/>
              <a:cxnLst/>
              <a:rect l="l" t="t" r="r" b="b"/>
              <a:pathLst>
                <a:path w="2832735" h="4083367" extrusionOk="0">
                  <a:moveTo>
                    <a:pt x="2832735" y="4083368"/>
                  </a:moveTo>
                  <a:lnTo>
                    <a:pt x="2205038" y="3669983"/>
                  </a:lnTo>
                  <a:lnTo>
                    <a:pt x="2205038" y="1214438"/>
                  </a:lnTo>
                  <a:lnTo>
                    <a:pt x="0" y="0"/>
                  </a:lnTo>
                </a:path>
              </a:pathLst>
            </a:custGeom>
            <a:noFill/>
            <a:ln w="9525" cap="flat" cmpd="sng">
              <a:solidFill>
                <a:schemeClr val="dk1"/>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wo columns 3">
  <p:cSld name="TITLE_AND_TWO_COLUMNS_1_1_1">
    <p:bg>
      <p:bgPr>
        <a:solidFill>
          <a:schemeClr val="lt1"/>
        </a:solidFill>
        <a:effectLst/>
      </p:bgPr>
    </p:bg>
    <p:spTree>
      <p:nvGrpSpPr>
        <p:cNvPr id="1" name="Shape 242"/>
        <p:cNvGrpSpPr/>
        <p:nvPr/>
      </p:nvGrpSpPr>
      <p:grpSpPr>
        <a:xfrm>
          <a:off x="0" y="0"/>
          <a:ext cx="0" cy="0"/>
          <a:chOff x="0" y="0"/>
          <a:chExt cx="0" cy="0"/>
        </a:xfrm>
      </p:grpSpPr>
      <p:sp>
        <p:nvSpPr>
          <p:cNvPr id="243" name="Google Shape;243;p28"/>
          <p:cNvSpPr txBox="1">
            <a:spLocks noGrp="1"/>
          </p:cNvSpPr>
          <p:nvPr>
            <p:ph type="subTitle" idx="1"/>
          </p:nvPr>
        </p:nvSpPr>
        <p:spPr>
          <a:xfrm>
            <a:off x="1302450" y="3059150"/>
            <a:ext cx="6539100" cy="1282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4" name="Google Shape;244;p28"/>
          <p:cNvSpPr txBox="1">
            <a:spLocks noGrp="1"/>
          </p:cNvSpPr>
          <p:nvPr>
            <p:ph type="subTitle" idx="2"/>
          </p:nvPr>
        </p:nvSpPr>
        <p:spPr>
          <a:xfrm>
            <a:off x="1302450" y="1549200"/>
            <a:ext cx="6539100" cy="1282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5" name="Google Shape;245;p28"/>
          <p:cNvSpPr txBox="1">
            <a:spLocks noGrp="1"/>
          </p:cNvSpPr>
          <p:nvPr>
            <p:ph type="title"/>
          </p:nvPr>
        </p:nvSpPr>
        <p:spPr>
          <a:xfrm>
            <a:off x="720000" y="539500"/>
            <a:ext cx="7704000" cy="518400"/>
          </a:xfrm>
          <a:prstGeom prst="rect">
            <a:avLst/>
          </a:prstGeom>
        </p:spPr>
        <p:txBody>
          <a:bodyPr spcFirstLastPara="1" wrap="square" lIns="91425" tIns="0"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46" name="Google Shape;246;p28"/>
          <p:cNvSpPr/>
          <p:nvPr/>
        </p:nvSpPr>
        <p:spPr>
          <a:xfrm>
            <a:off x="6185" y="682019"/>
            <a:ext cx="702469" cy="3651647"/>
          </a:xfrm>
          <a:custGeom>
            <a:avLst/>
            <a:gdLst/>
            <a:ahLst/>
            <a:cxnLst/>
            <a:rect l="l" t="t" r="r" b="b"/>
            <a:pathLst>
              <a:path w="590" h="3067" extrusionOk="0">
                <a:moveTo>
                  <a:pt x="0" y="0"/>
                </a:moveTo>
                <a:lnTo>
                  <a:pt x="0" y="681"/>
                </a:lnTo>
                <a:lnTo>
                  <a:pt x="0" y="1363"/>
                </a:lnTo>
                <a:lnTo>
                  <a:pt x="0" y="2045"/>
                </a:lnTo>
                <a:lnTo>
                  <a:pt x="0" y="2045"/>
                </a:lnTo>
                <a:lnTo>
                  <a:pt x="0" y="2725"/>
                </a:lnTo>
                <a:lnTo>
                  <a:pt x="590" y="3067"/>
                </a:lnTo>
                <a:lnTo>
                  <a:pt x="590" y="2385"/>
                </a:lnTo>
                <a:lnTo>
                  <a:pt x="590" y="1703"/>
                </a:lnTo>
                <a:lnTo>
                  <a:pt x="590" y="1023"/>
                </a:lnTo>
                <a:lnTo>
                  <a:pt x="590" y="341"/>
                </a:lnTo>
                <a:lnTo>
                  <a:pt x="0" y="0"/>
                </a:lnTo>
                <a:close/>
                <a:moveTo>
                  <a:pt x="0" y="2046"/>
                </a:moveTo>
                <a:lnTo>
                  <a:pt x="0" y="2045"/>
                </a:lnTo>
                <a:lnTo>
                  <a:pt x="0" y="2045"/>
                </a:lnTo>
                <a:lnTo>
                  <a:pt x="0" y="2046"/>
                </a:lnTo>
                <a:close/>
              </a:path>
            </a:pathLst>
          </a:custGeom>
          <a:solidFill>
            <a:schemeClr val="l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47" name="Google Shape;247;p28"/>
          <p:cNvSpPr/>
          <p:nvPr/>
        </p:nvSpPr>
        <p:spPr>
          <a:xfrm>
            <a:off x="6185" y="4199125"/>
            <a:ext cx="1406128" cy="1622822"/>
          </a:xfrm>
          <a:custGeom>
            <a:avLst/>
            <a:gdLst/>
            <a:ahLst/>
            <a:cxnLst/>
            <a:rect l="l" t="t" r="r" b="b"/>
            <a:pathLst>
              <a:path w="1181" h="1363" extrusionOk="0">
                <a:moveTo>
                  <a:pt x="0" y="682"/>
                </a:moveTo>
                <a:lnTo>
                  <a:pt x="0" y="682"/>
                </a:lnTo>
                <a:lnTo>
                  <a:pt x="0" y="0"/>
                </a:lnTo>
                <a:lnTo>
                  <a:pt x="1181" y="682"/>
                </a:lnTo>
                <a:lnTo>
                  <a:pt x="1181" y="1363"/>
                </a:lnTo>
                <a:lnTo>
                  <a:pt x="1181" y="1360"/>
                </a:lnTo>
                <a:lnTo>
                  <a:pt x="1181" y="1363"/>
                </a:lnTo>
                <a:lnTo>
                  <a:pt x="0" y="682"/>
                </a:lnTo>
                <a:lnTo>
                  <a:pt x="0" y="682"/>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48" name="Google Shape;248;p28"/>
          <p:cNvSpPr/>
          <p:nvPr/>
        </p:nvSpPr>
        <p:spPr>
          <a:xfrm>
            <a:off x="358600" y="1209025"/>
            <a:ext cx="1470425" cy="4441470"/>
          </a:xfrm>
          <a:custGeom>
            <a:avLst/>
            <a:gdLst/>
            <a:ahLst/>
            <a:cxnLst/>
            <a:rect l="l" t="t" r="r" b="b"/>
            <a:pathLst>
              <a:path w="1235" h="4173" extrusionOk="0">
                <a:moveTo>
                  <a:pt x="0" y="0"/>
                </a:moveTo>
                <a:lnTo>
                  <a:pt x="0" y="3468"/>
                </a:lnTo>
                <a:lnTo>
                  <a:pt x="1235" y="4173"/>
                </a:lnTo>
              </a:path>
            </a:pathLst>
          </a:custGeom>
          <a:noFill/>
          <a:ln w="9525" cap="flat" cmpd="sng">
            <a:solidFill>
              <a:schemeClr val="dk1"/>
            </a:solidFill>
            <a:prstDash val="solid"/>
            <a:miter lim="800000"/>
            <a:headEnd type="none" w="med" len="med"/>
            <a:tailEnd type="none" w="med" len="med"/>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249" name="Google Shape;249;p28"/>
          <p:cNvGrpSpPr/>
          <p:nvPr/>
        </p:nvGrpSpPr>
        <p:grpSpPr>
          <a:xfrm>
            <a:off x="7111775" y="-657575"/>
            <a:ext cx="2736540" cy="3466148"/>
            <a:chOff x="7111775" y="-657575"/>
            <a:chExt cx="2736540" cy="3466148"/>
          </a:xfrm>
        </p:grpSpPr>
        <p:sp>
          <p:nvSpPr>
            <p:cNvPr id="250" name="Google Shape;250;p28"/>
            <p:cNvSpPr/>
            <p:nvPr/>
          </p:nvSpPr>
          <p:spPr>
            <a:xfrm>
              <a:off x="8434477" y="16796"/>
              <a:ext cx="706919" cy="2791777"/>
            </a:xfrm>
            <a:custGeom>
              <a:avLst/>
              <a:gdLst/>
              <a:ahLst/>
              <a:cxnLst/>
              <a:rect l="l" t="t" r="r" b="b"/>
              <a:pathLst>
                <a:path w="921067" h="3722370" extrusionOk="0">
                  <a:moveTo>
                    <a:pt x="921068" y="2658428"/>
                  </a:moveTo>
                  <a:lnTo>
                    <a:pt x="921068" y="1595437"/>
                  </a:lnTo>
                  <a:lnTo>
                    <a:pt x="921068" y="531495"/>
                  </a:lnTo>
                  <a:lnTo>
                    <a:pt x="0" y="0"/>
                  </a:lnTo>
                  <a:lnTo>
                    <a:pt x="0" y="1063943"/>
                  </a:lnTo>
                  <a:lnTo>
                    <a:pt x="0" y="2126933"/>
                  </a:lnTo>
                  <a:lnTo>
                    <a:pt x="0" y="3190875"/>
                  </a:lnTo>
                  <a:lnTo>
                    <a:pt x="921068" y="3722370"/>
                  </a:ln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51" name="Google Shape;251;p28"/>
            <p:cNvSpPr/>
            <p:nvPr/>
          </p:nvSpPr>
          <p:spPr>
            <a:xfrm>
              <a:off x="7726304" y="-657575"/>
              <a:ext cx="1414569" cy="1595199"/>
            </a:xfrm>
            <a:custGeom>
              <a:avLst/>
              <a:gdLst/>
              <a:ahLst/>
              <a:cxnLst/>
              <a:rect l="l" t="t" r="r" b="b"/>
              <a:pathLst>
                <a:path w="1843087" h="2126932" extrusionOk="0">
                  <a:moveTo>
                    <a:pt x="0" y="1063943"/>
                  </a:moveTo>
                  <a:lnTo>
                    <a:pt x="0" y="1063943"/>
                  </a:lnTo>
                  <a:lnTo>
                    <a:pt x="0" y="0"/>
                  </a:lnTo>
                  <a:lnTo>
                    <a:pt x="1843088" y="1063943"/>
                  </a:lnTo>
                  <a:lnTo>
                    <a:pt x="1843088" y="2126933"/>
                  </a:lnTo>
                  <a:lnTo>
                    <a:pt x="1842135" y="2124075"/>
                  </a:lnTo>
                  <a:lnTo>
                    <a:pt x="1842135" y="2126933"/>
                  </a:lnTo>
                  <a:lnTo>
                    <a:pt x="0" y="1063943"/>
                  </a:lnTo>
                  <a:close/>
                </a:path>
              </a:pathLst>
            </a:custGeom>
            <a:solidFill>
              <a:schemeClr val="l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52" name="Google Shape;252;p28"/>
            <p:cNvSpPr/>
            <p:nvPr/>
          </p:nvSpPr>
          <p:spPr>
            <a:xfrm>
              <a:off x="8434477" y="2003475"/>
              <a:ext cx="1413838" cy="797242"/>
            </a:xfrm>
            <a:custGeom>
              <a:avLst/>
              <a:gdLst/>
              <a:ahLst/>
              <a:cxnLst/>
              <a:rect l="l" t="t" r="r" b="b"/>
              <a:pathLst>
                <a:path w="1842134" h="1062990" extrusionOk="0">
                  <a:moveTo>
                    <a:pt x="921068" y="1062990"/>
                  </a:moveTo>
                  <a:lnTo>
                    <a:pt x="1842135" y="531495"/>
                  </a:lnTo>
                  <a:lnTo>
                    <a:pt x="921068" y="0"/>
                  </a:lnTo>
                  <a:lnTo>
                    <a:pt x="921068" y="0"/>
                  </a:lnTo>
                  <a:lnTo>
                    <a:pt x="0" y="531495"/>
                  </a:lnTo>
                  <a:lnTo>
                    <a:pt x="921068" y="1062990"/>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53" name="Google Shape;253;p28"/>
            <p:cNvSpPr/>
            <p:nvPr/>
          </p:nvSpPr>
          <p:spPr>
            <a:xfrm>
              <a:off x="7111775" y="-559706"/>
              <a:ext cx="2174124" cy="3062525"/>
            </a:xfrm>
            <a:custGeom>
              <a:avLst/>
              <a:gdLst/>
              <a:ahLst/>
              <a:cxnLst/>
              <a:rect l="l" t="t" r="r" b="b"/>
              <a:pathLst>
                <a:path w="2832735" h="4083367" extrusionOk="0">
                  <a:moveTo>
                    <a:pt x="2832735" y="4083368"/>
                  </a:moveTo>
                  <a:lnTo>
                    <a:pt x="2205038" y="3669983"/>
                  </a:lnTo>
                  <a:lnTo>
                    <a:pt x="2205038" y="1214438"/>
                  </a:lnTo>
                  <a:lnTo>
                    <a:pt x="0" y="0"/>
                  </a:lnTo>
                </a:path>
              </a:pathLst>
            </a:custGeom>
            <a:noFill/>
            <a:ln w="9525" cap="flat" cmpd="sng">
              <a:solidFill>
                <a:schemeClr val="dk1"/>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254"/>
        <p:cNvGrpSpPr/>
        <p:nvPr/>
      </p:nvGrpSpPr>
      <p:grpSpPr>
        <a:xfrm>
          <a:off x="0" y="0"/>
          <a:ext cx="0" cy="0"/>
          <a:chOff x="0" y="0"/>
          <a:chExt cx="0" cy="0"/>
        </a:xfrm>
      </p:grpSpPr>
      <p:sp>
        <p:nvSpPr>
          <p:cNvPr id="255" name="Google Shape;255;p29"/>
          <p:cNvSpPr txBox="1">
            <a:spLocks noGrp="1"/>
          </p:cNvSpPr>
          <p:nvPr>
            <p:ph type="subTitle" idx="1"/>
          </p:nvPr>
        </p:nvSpPr>
        <p:spPr>
          <a:xfrm>
            <a:off x="937626" y="2672853"/>
            <a:ext cx="2175300" cy="869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56" name="Google Shape;256;p29"/>
          <p:cNvSpPr txBox="1">
            <a:spLocks noGrp="1"/>
          </p:cNvSpPr>
          <p:nvPr>
            <p:ph type="subTitle" idx="2"/>
          </p:nvPr>
        </p:nvSpPr>
        <p:spPr>
          <a:xfrm>
            <a:off x="3484347" y="2672853"/>
            <a:ext cx="2175300" cy="869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57" name="Google Shape;257;p29"/>
          <p:cNvSpPr txBox="1">
            <a:spLocks noGrp="1"/>
          </p:cNvSpPr>
          <p:nvPr>
            <p:ph type="subTitle" idx="3"/>
          </p:nvPr>
        </p:nvSpPr>
        <p:spPr>
          <a:xfrm>
            <a:off x="6031074" y="2672853"/>
            <a:ext cx="2175300" cy="869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58" name="Google Shape;258;p29"/>
          <p:cNvSpPr txBox="1">
            <a:spLocks noGrp="1"/>
          </p:cNvSpPr>
          <p:nvPr>
            <p:ph type="subTitle" idx="4"/>
          </p:nvPr>
        </p:nvSpPr>
        <p:spPr>
          <a:xfrm>
            <a:off x="937625" y="2145151"/>
            <a:ext cx="2175300" cy="527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b="1">
                <a:solidFill>
                  <a:schemeClr val="dk1"/>
                </a:solidFill>
                <a:latin typeface="Anek Kannada"/>
                <a:ea typeface="Anek Kannada"/>
                <a:cs typeface="Anek Kannada"/>
                <a:sym typeface="Anek Kannada"/>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59" name="Google Shape;259;p29"/>
          <p:cNvSpPr txBox="1">
            <a:spLocks noGrp="1"/>
          </p:cNvSpPr>
          <p:nvPr>
            <p:ph type="subTitle" idx="5"/>
          </p:nvPr>
        </p:nvSpPr>
        <p:spPr>
          <a:xfrm>
            <a:off x="3484350" y="2145151"/>
            <a:ext cx="2175300" cy="527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b="1">
                <a:solidFill>
                  <a:schemeClr val="dk1"/>
                </a:solidFill>
                <a:latin typeface="Anek Kannada"/>
                <a:ea typeface="Anek Kannada"/>
                <a:cs typeface="Anek Kannada"/>
                <a:sym typeface="Anek Kannada"/>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60" name="Google Shape;260;p29"/>
          <p:cNvSpPr txBox="1">
            <a:spLocks noGrp="1"/>
          </p:cNvSpPr>
          <p:nvPr>
            <p:ph type="subTitle" idx="6"/>
          </p:nvPr>
        </p:nvSpPr>
        <p:spPr>
          <a:xfrm>
            <a:off x="6031075" y="2145151"/>
            <a:ext cx="2175300" cy="527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b="1">
                <a:solidFill>
                  <a:schemeClr val="dk1"/>
                </a:solidFill>
                <a:latin typeface="Anek Kannada"/>
                <a:ea typeface="Anek Kannada"/>
                <a:cs typeface="Anek Kannada"/>
                <a:sym typeface="Anek Kannada"/>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61" name="Google Shape;261;p29"/>
          <p:cNvSpPr/>
          <p:nvPr/>
        </p:nvSpPr>
        <p:spPr>
          <a:xfrm rot="-5400000" flipH="1">
            <a:off x="6320355" y="-1654639"/>
            <a:ext cx="702469" cy="3651647"/>
          </a:xfrm>
          <a:custGeom>
            <a:avLst/>
            <a:gdLst/>
            <a:ahLst/>
            <a:cxnLst/>
            <a:rect l="l" t="t" r="r" b="b"/>
            <a:pathLst>
              <a:path w="590" h="3067" extrusionOk="0">
                <a:moveTo>
                  <a:pt x="0" y="0"/>
                </a:moveTo>
                <a:lnTo>
                  <a:pt x="0" y="681"/>
                </a:lnTo>
                <a:lnTo>
                  <a:pt x="0" y="1363"/>
                </a:lnTo>
                <a:lnTo>
                  <a:pt x="0" y="2045"/>
                </a:lnTo>
                <a:lnTo>
                  <a:pt x="0" y="2045"/>
                </a:lnTo>
                <a:lnTo>
                  <a:pt x="0" y="2725"/>
                </a:lnTo>
                <a:lnTo>
                  <a:pt x="590" y="3067"/>
                </a:lnTo>
                <a:lnTo>
                  <a:pt x="590" y="2385"/>
                </a:lnTo>
                <a:lnTo>
                  <a:pt x="590" y="1703"/>
                </a:lnTo>
                <a:lnTo>
                  <a:pt x="590" y="1023"/>
                </a:lnTo>
                <a:lnTo>
                  <a:pt x="590" y="341"/>
                </a:lnTo>
                <a:lnTo>
                  <a:pt x="0" y="0"/>
                </a:lnTo>
                <a:close/>
                <a:moveTo>
                  <a:pt x="0" y="2046"/>
                </a:moveTo>
                <a:lnTo>
                  <a:pt x="0" y="2045"/>
                </a:lnTo>
                <a:lnTo>
                  <a:pt x="0" y="2045"/>
                </a:lnTo>
                <a:lnTo>
                  <a:pt x="0" y="2046"/>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62" name="Google Shape;262;p29"/>
          <p:cNvSpPr/>
          <p:nvPr/>
        </p:nvSpPr>
        <p:spPr>
          <a:xfrm rot="-5400000" flipH="1">
            <a:off x="8471219" y="-288397"/>
            <a:ext cx="1406128" cy="1622822"/>
          </a:xfrm>
          <a:custGeom>
            <a:avLst/>
            <a:gdLst/>
            <a:ahLst/>
            <a:cxnLst/>
            <a:rect l="l" t="t" r="r" b="b"/>
            <a:pathLst>
              <a:path w="1181" h="1363" extrusionOk="0">
                <a:moveTo>
                  <a:pt x="0" y="682"/>
                </a:moveTo>
                <a:lnTo>
                  <a:pt x="0" y="682"/>
                </a:lnTo>
                <a:lnTo>
                  <a:pt x="0" y="0"/>
                </a:lnTo>
                <a:lnTo>
                  <a:pt x="1181" y="682"/>
                </a:lnTo>
                <a:lnTo>
                  <a:pt x="1181" y="1363"/>
                </a:lnTo>
                <a:lnTo>
                  <a:pt x="1181" y="1360"/>
                </a:lnTo>
                <a:lnTo>
                  <a:pt x="1181" y="1363"/>
                </a:lnTo>
                <a:lnTo>
                  <a:pt x="0" y="682"/>
                </a:lnTo>
                <a:lnTo>
                  <a:pt x="0" y="682"/>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63" name="Google Shape;263;p29"/>
          <p:cNvSpPr/>
          <p:nvPr/>
        </p:nvSpPr>
        <p:spPr>
          <a:xfrm rot="-5400000" flipH="1">
            <a:off x="6858295" y="-1313157"/>
            <a:ext cx="1470425" cy="4441470"/>
          </a:xfrm>
          <a:custGeom>
            <a:avLst/>
            <a:gdLst/>
            <a:ahLst/>
            <a:cxnLst/>
            <a:rect l="l" t="t" r="r" b="b"/>
            <a:pathLst>
              <a:path w="1235" h="4173" extrusionOk="0">
                <a:moveTo>
                  <a:pt x="0" y="0"/>
                </a:moveTo>
                <a:lnTo>
                  <a:pt x="0" y="3468"/>
                </a:lnTo>
                <a:lnTo>
                  <a:pt x="1235" y="4173"/>
                </a:lnTo>
              </a:path>
            </a:pathLst>
          </a:custGeom>
          <a:noFill/>
          <a:ln w="9525" cap="flat" cmpd="sng">
            <a:solidFill>
              <a:schemeClr val="dk1"/>
            </a:solidFill>
            <a:prstDash val="solid"/>
            <a:miter lim="800000"/>
            <a:headEnd type="none" w="med" len="med"/>
            <a:tailEnd type="none" w="med" len="med"/>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64" name="Google Shape;264;p29"/>
          <p:cNvSpPr txBox="1">
            <a:spLocks noGrp="1"/>
          </p:cNvSpPr>
          <p:nvPr>
            <p:ph type="title"/>
          </p:nvPr>
        </p:nvSpPr>
        <p:spPr>
          <a:xfrm>
            <a:off x="720000" y="539500"/>
            <a:ext cx="7704000" cy="518400"/>
          </a:xfrm>
          <a:prstGeom prst="rect">
            <a:avLst/>
          </a:prstGeom>
        </p:spPr>
        <p:txBody>
          <a:bodyPr spcFirstLastPara="1" wrap="square" lIns="91425" tIns="0"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hree columns 2">
  <p:cSld name="CUSTOM_6_1">
    <p:spTree>
      <p:nvGrpSpPr>
        <p:cNvPr id="1" name="Shape 265"/>
        <p:cNvGrpSpPr/>
        <p:nvPr/>
      </p:nvGrpSpPr>
      <p:grpSpPr>
        <a:xfrm>
          <a:off x="0" y="0"/>
          <a:ext cx="0" cy="0"/>
          <a:chOff x="0" y="0"/>
          <a:chExt cx="0" cy="0"/>
        </a:xfrm>
      </p:grpSpPr>
      <p:sp>
        <p:nvSpPr>
          <p:cNvPr id="266" name="Google Shape;266;p30"/>
          <p:cNvSpPr txBox="1">
            <a:spLocks noGrp="1"/>
          </p:cNvSpPr>
          <p:nvPr>
            <p:ph type="subTitle" idx="1"/>
          </p:nvPr>
        </p:nvSpPr>
        <p:spPr>
          <a:xfrm>
            <a:off x="937625" y="1613025"/>
            <a:ext cx="3648000" cy="1280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67" name="Google Shape;267;p30"/>
          <p:cNvSpPr txBox="1">
            <a:spLocks noGrp="1"/>
          </p:cNvSpPr>
          <p:nvPr>
            <p:ph type="subTitle" idx="2"/>
          </p:nvPr>
        </p:nvSpPr>
        <p:spPr>
          <a:xfrm>
            <a:off x="4585775" y="1613025"/>
            <a:ext cx="3648000" cy="1280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68" name="Google Shape;268;p30"/>
          <p:cNvSpPr txBox="1">
            <a:spLocks noGrp="1"/>
          </p:cNvSpPr>
          <p:nvPr>
            <p:ph type="subTitle" idx="3"/>
          </p:nvPr>
        </p:nvSpPr>
        <p:spPr>
          <a:xfrm>
            <a:off x="937625" y="3099150"/>
            <a:ext cx="7296300" cy="1280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69" name="Google Shape;269;p30"/>
          <p:cNvSpPr/>
          <p:nvPr/>
        </p:nvSpPr>
        <p:spPr>
          <a:xfrm rot="-5400000" flipH="1">
            <a:off x="5980180" y="-1654639"/>
            <a:ext cx="702469" cy="3651647"/>
          </a:xfrm>
          <a:custGeom>
            <a:avLst/>
            <a:gdLst/>
            <a:ahLst/>
            <a:cxnLst/>
            <a:rect l="l" t="t" r="r" b="b"/>
            <a:pathLst>
              <a:path w="590" h="3067" extrusionOk="0">
                <a:moveTo>
                  <a:pt x="0" y="0"/>
                </a:moveTo>
                <a:lnTo>
                  <a:pt x="0" y="681"/>
                </a:lnTo>
                <a:lnTo>
                  <a:pt x="0" y="1363"/>
                </a:lnTo>
                <a:lnTo>
                  <a:pt x="0" y="2045"/>
                </a:lnTo>
                <a:lnTo>
                  <a:pt x="0" y="2045"/>
                </a:lnTo>
                <a:lnTo>
                  <a:pt x="0" y="2725"/>
                </a:lnTo>
                <a:lnTo>
                  <a:pt x="590" y="3067"/>
                </a:lnTo>
                <a:lnTo>
                  <a:pt x="590" y="2385"/>
                </a:lnTo>
                <a:lnTo>
                  <a:pt x="590" y="1703"/>
                </a:lnTo>
                <a:lnTo>
                  <a:pt x="590" y="1023"/>
                </a:lnTo>
                <a:lnTo>
                  <a:pt x="590" y="341"/>
                </a:lnTo>
                <a:lnTo>
                  <a:pt x="0" y="0"/>
                </a:lnTo>
                <a:close/>
                <a:moveTo>
                  <a:pt x="0" y="2046"/>
                </a:moveTo>
                <a:lnTo>
                  <a:pt x="0" y="2045"/>
                </a:lnTo>
                <a:lnTo>
                  <a:pt x="0" y="2045"/>
                </a:lnTo>
                <a:lnTo>
                  <a:pt x="0" y="2046"/>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70" name="Google Shape;270;p30"/>
          <p:cNvSpPr/>
          <p:nvPr/>
        </p:nvSpPr>
        <p:spPr>
          <a:xfrm rot="-5400000" flipH="1">
            <a:off x="8131044" y="-288397"/>
            <a:ext cx="1406128" cy="1622822"/>
          </a:xfrm>
          <a:custGeom>
            <a:avLst/>
            <a:gdLst/>
            <a:ahLst/>
            <a:cxnLst/>
            <a:rect l="l" t="t" r="r" b="b"/>
            <a:pathLst>
              <a:path w="1181" h="1363" extrusionOk="0">
                <a:moveTo>
                  <a:pt x="0" y="682"/>
                </a:moveTo>
                <a:lnTo>
                  <a:pt x="0" y="682"/>
                </a:lnTo>
                <a:lnTo>
                  <a:pt x="0" y="0"/>
                </a:lnTo>
                <a:lnTo>
                  <a:pt x="1181" y="682"/>
                </a:lnTo>
                <a:lnTo>
                  <a:pt x="1181" y="1363"/>
                </a:lnTo>
                <a:lnTo>
                  <a:pt x="1181" y="1360"/>
                </a:lnTo>
                <a:lnTo>
                  <a:pt x="1181" y="1363"/>
                </a:lnTo>
                <a:lnTo>
                  <a:pt x="0" y="682"/>
                </a:lnTo>
                <a:lnTo>
                  <a:pt x="0" y="682"/>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71" name="Google Shape;271;p30"/>
          <p:cNvSpPr/>
          <p:nvPr/>
        </p:nvSpPr>
        <p:spPr>
          <a:xfrm rot="-5400000" flipH="1">
            <a:off x="6518120" y="-1313157"/>
            <a:ext cx="1470425" cy="4441470"/>
          </a:xfrm>
          <a:custGeom>
            <a:avLst/>
            <a:gdLst/>
            <a:ahLst/>
            <a:cxnLst/>
            <a:rect l="l" t="t" r="r" b="b"/>
            <a:pathLst>
              <a:path w="1235" h="4173" extrusionOk="0">
                <a:moveTo>
                  <a:pt x="0" y="0"/>
                </a:moveTo>
                <a:lnTo>
                  <a:pt x="0" y="3468"/>
                </a:lnTo>
                <a:lnTo>
                  <a:pt x="1235" y="4173"/>
                </a:lnTo>
              </a:path>
            </a:pathLst>
          </a:custGeom>
          <a:noFill/>
          <a:ln w="9525" cap="flat" cmpd="sng">
            <a:solidFill>
              <a:schemeClr val="dk1"/>
            </a:solidFill>
            <a:prstDash val="solid"/>
            <a:miter lim="800000"/>
            <a:headEnd type="none" w="med" len="med"/>
            <a:tailEnd type="none" w="med" len="med"/>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72" name="Google Shape;272;p30"/>
          <p:cNvSpPr txBox="1">
            <a:spLocks noGrp="1"/>
          </p:cNvSpPr>
          <p:nvPr>
            <p:ph type="title"/>
          </p:nvPr>
        </p:nvSpPr>
        <p:spPr>
          <a:xfrm>
            <a:off x="720000" y="539500"/>
            <a:ext cx="7704000" cy="518400"/>
          </a:xfrm>
          <a:prstGeom prst="rect">
            <a:avLst/>
          </a:prstGeom>
        </p:spPr>
        <p:txBody>
          <a:bodyPr spcFirstLastPara="1" wrap="square" lIns="91425" tIns="0"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73" name="Google Shape;273;p30"/>
          <p:cNvSpPr/>
          <p:nvPr/>
        </p:nvSpPr>
        <p:spPr>
          <a:xfrm rot="5400000" flipH="1">
            <a:off x="2248636" y="3137008"/>
            <a:ext cx="702469" cy="3651647"/>
          </a:xfrm>
          <a:custGeom>
            <a:avLst/>
            <a:gdLst/>
            <a:ahLst/>
            <a:cxnLst/>
            <a:rect l="l" t="t" r="r" b="b"/>
            <a:pathLst>
              <a:path w="590" h="3067" extrusionOk="0">
                <a:moveTo>
                  <a:pt x="0" y="0"/>
                </a:moveTo>
                <a:lnTo>
                  <a:pt x="0" y="681"/>
                </a:lnTo>
                <a:lnTo>
                  <a:pt x="0" y="1363"/>
                </a:lnTo>
                <a:lnTo>
                  <a:pt x="0" y="2045"/>
                </a:lnTo>
                <a:lnTo>
                  <a:pt x="0" y="2045"/>
                </a:lnTo>
                <a:lnTo>
                  <a:pt x="0" y="2725"/>
                </a:lnTo>
                <a:lnTo>
                  <a:pt x="590" y="3067"/>
                </a:lnTo>
                <a:lnTo>
                  <a:pt x="590" y="2385"/>
                </a:lnTo>
                <a:lnTo>
                  <a:pt x="590" y="1703"/>
                </a:lnTo>
                <a:lnTo>
                  <a:pt x="590" y="1023"/>
                </a:lnTo>
                <a:lnTo>
                  <a:pt x="590" y="341"/>
                </a:lnTo>
                <a:lnTo>
                  <a:pt x="0" y="0"/>
                </a:lnTo>
                <a:close/>
                <a:moveTo>
                  <a:pt x="0" y="2046"/>
                </a:moveTo>
                <a:lnTo>
                  <a:pt x="0" y="2045"/>
                </a:lnTo>
                <a:lnTo>
                  <a:pt x="0" y="2045"/>
                </a:lnTo>
                <a:lnTo>
                  <a:pt x="0" y="2046"/>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74" name="Google Shape;274;p30"/>
          <p:cNvSpPr/>
          <p:nvPr/>
        </p:nvSpPr>
        <p:spPr>
          <a:xfrm rot="5400000" flipH="1">
            <a:off x="-605887" y="3799590"/>
            <a:ext cx="1406128" cy="1622822"/>
          </a:xfrm>
          <a:custGeom>
            <a:avLst/>
            <a:gdLst/>
            <a:ahLst/>
            <a:cxnLst/>
            <a:rect l="l" t="t" r="r" b="b"/>
            <a:pathLst>
              <a:path w="1181" h="1363" extrusionOk="0">
                <a:moveTo>
                  <a:pt x="0" y="682"/>
                </a:moveTo>
                <a:lnTo>
                  <a:pt x="0" y="682"/>
                </a:lnTo>
                <a:lnTo>
                  <a:pt x="0" y="0"/>
                </a:lnTo>
                <a:lnTo>
                  <a:pt x="1181" y="682"/>
                </a:lnTo>
                <a:lnTo>
                  <a:pt x="1181" y="1363"/>
                </a:lnTo>
                <a:lnTo>
                  <a:pt x="1181" y="1360"/>
                </a:lnTo>
                <a:lnTo>
                  <a:pt x="1181" y="1363"/>
                </a:lnTo>
                <a:lnTo>
                  <a:pt x="0" y="682"/>
                </a:lnTo>
                <a:lnTo>
                  <a:pt x="0" y="682"/>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75" name="Google Shape;275;p30"/>
          <p:cNvSpPr/>
          <p:nvPr/>
        </p:nvSpPr>
        <p:spPr>
          <a:xfrm rot="5400000" flipH="1">
            <a:off x="942740" y="2005703"/>
            <a:ext cx="1470425" cy="4441470"/>
          </a:xfrm>
          <a:custGeom>
            <a:avLst/>
            <a:gdLst/>
            <a:ahLst/>
            <a:cxnLst/>
            <a:rect l="l" t="t" r="r" b="b"/>
            <a:pathLst>
              <a:path w="1235" h="4173" extrusionOk="0">
                <a:moveTo>
                  <a:pt x="0" y="0"/>
                </a:moveTo>
                <a:lnTo>
                  <a:pt x="0" y="3468"/>
                </a:lnTo>
                <a:lnTo>
                  <a:pt x="1235" y="4173"/>
                </a:lnTo>
              </a:path>
            </a:pathLst>
          </a:custGeom>
          <a:noFill/>
          <a:ln w="9525" cap="flat" cmpd="sng">
            <a:solidFill>
              <a:schemeClr val="dk1"/>
            </a:solidFill>
            <a:prstDash val="solid"/>
            <a:miter lim="800000"/>
            <a:headEnd type="none" w="med" len="med"/>
            <a:tailEnd type="none" w="med" len="med"/>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2">
  <p:cSld name="SECTION_HEADER_1">
    <p:bg>
      <p:bgPr>
        <a:solidFill>
          <a:schemeClr val="lt2"/>
        </a:solidFill>
        <a:effectLst/>
      </p:bgPr>
    </p:bg>
    <p:spTree>
      <p:nvGrpSpPr>
        <p:cNvPr id="1" name="Shape 43"/>
        <p:cNvGrpSpPr/>
        <p:nvPr/>
      </p:nvGrpSpPr>
      <p:grpSpPr>
        <a:xfrm>
          <a:off x="0" y="0"/>
          <a:ext cx="0" cy="0"/>
          <a:chOff x="0" y="0"/>
          <a:chExt cx="0" cy="0"/>
        </a:xfrm>
      </p:grpSpPr>
      <p:sp>
        <p:nvSpPr>
          <p:cNvPr id="44" name="Google Shape;44;p4"/>
          <p:cNvSpPr txBox="1">
            <a:spLocks noGrp="1"/>
          </p:cNvSpPr>
          <p:nvPr>
            <p:ph type="title"/>
          </p:nvPr>
        </p:nvSpPr>
        <p:spPr>
          <a:xfrm>
            <a:off x="713225" y="2016713"/>
            <a:ext cx="5067600" cy="8418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sz="4100">
                <a:latin typeface="Anek Kannada ExtraBold"/>
                <a:ea typeface="Anek Kannada ExtraBold"/>
                <a:cs typeface="Anek Kannada ExtraBold"/>
                <a:sym typeface="Anek Kannada ExtraBold"/>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5" name="Google Shape;45;p4"/>
          <p:cNvSpPr txBox="1">
            <a:spLocks noGrp="1"/>
          </p:cNvSpPr>
          <p:nvPr>
            <p:ph type="title" idx="2" hasCustomPrompt="1"/>
          </p:nvPr>
        </p:nvSpPr>
        <p:spPr>
          <a:xfrm>
            <a:off x="827550" y="1174925"/>
            <a:ext cx="1469400" cy="841800"/>
          </a:xfrm>
          <a:prstGeom prst="rect">
            <a:avLst/>
          </a:prstGeom>
          <a:solidFill>
            <a:schemeClr val="dk1"/>
          </a:solid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6000">
                <a:solidFill>
                  <a:schemeClr val="lt2"/>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46" name="Google Shape;46;p4"/>
          <p:cNvSpPr txBox="1">
            <a:spLocks noGrp="1"/>
          </p:cNvSpPr>
          <p:nvPr>
            <p:ph type="subTitle" idx="1"/>
          </p:nvPr>
        </p:nvSpPr>
        <p:spPr>
          <a:xfrm>
            <a:off x="713225" y="2946675"/>
            <a:ext cx="5067600" cy="375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276"/>
        <p:cNvGrpSpPr/>
        <p:nvPr/>
      </p:nvGrpSpPr>
      <p:grpSpPr>
        <a:xfrm>
          <a:off x="0" y="0"/>
          <a:ext cx="0" cy="0"/>
          <a:chOff x="0" y="0"/>
          <a:chExt cx="0" cy="0"/>
        </a:xfrm>
      </p:grpSpPr>
      <p:sp>
        <p:nvSpPr>
          <p:cNvPr id="277" name="Google Shape;277;p31"/>
          <p:cNvSpPr txBox="1">
            <a:spLocks noGrp="1"/>
          </p:cNvSpPr>
          <p:nvPr>
            <p:ph type="subTitle" idx="1"/>
          </p:nvPr>
        </p:nvSpPr>
        <p:spPr>
          <a:xfrm>
            <a:off x="1184063" y="2187075"/>
            <a:ext cx="1978200" cy="66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78" name="Google Shape;278;p31"/>
          <p:cNvSpPr txBox="1">
            <a:spLocks noGrp="1"/>
          </p:cNvSpPr>
          <p:nvPr>
            <p:ph type="subTitle" idx="2"/>
          </p:nvPr>
        </p:nvSpPr>
        <p:spPr>
          <a:xfrm>
            <a:off x="4371141" y="2187075"/>
            <a:ext cx="1978200" cy="66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79" name="Google Shape;279;p31"/>
          <p:cNvSpPr txBox="1">
            <a:spLocks noGrp="1"/>
          </p:cNvSpPr>
          <p:nvPr>
            <p:ph type="subTitle" idx="3"/>
          </p:nvPr>
        </p:nvSpPr>
        <p:spPr>
          <a:xfrm>
            <a:off x="1184063" y="3620475"/>
            <a:ext cx="1978200" cy="66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80" name="Google Shape;280;p31"/>
          <p:cNvSpPr txBox="1">
            <a:spLocks noGrp="1"/>
          </p:cNvSpPr>
          <p:nvPr>
            <p:ph type="subTitle" idx="4"/>
          </p:nvPr>
        </p:nvSpPr>
        <p:spPr>
          <a:xfrm>
            <a:off x="4371141" y="3620475"/>
            <a:ext cx="1978200" cy="66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81" name="Google Shape;281;p31"/>
          <p:cNvSpPr txBox="1">
            <a:spLocks noGrp="1"/>
          </p:cNvSpPr>
          <p:nvPr>
            <p:ph type="subTitle" idx="5"/>
          </p:nvPr>
        </p:nvSpPr>
        <p:spPr>
          <a:xfrm>
            <a:off x="1184075" y="1698675"/>
            <a:ext cx="1978200" cy="48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b="1">
                <a:solidFill>
                  <a:schemeClr val="dk1"/>
                </a:solidFill>
                <a:latin typeface="Anek Kannada"/>
                <a:ea typeface="Anek Kannada"/>
                <a:cs typeface="Anek Kannada"/>
                <a:sym typeface="Anek Kannada"/>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82" name="Google Shape;282;p31"/>
          <p:cNvSpPr txBox="1">
            <a:spLocks noGrp="1"/>
          </p:cNvSpPr>
          <p:nvPr>
            <p:ph type="subTitle" idx="6"/>
          </p:nvPr>
        </p:nvSpPr>
        <p:spPr>
          <a:xfrm>
            <a:off x="1184075" y="3132075"/>
            <a:ext cx="1978200" cy="48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b="1">
                <a:solidFill>
                  <a:schemeClr val="dk1"/>
                </a:solidFill>
                <a:latin typeface="Anek Kannada"/>
                <a:ea typeface="Anek Kannada"/>
                <a:cs typeface="Anek Kannada"/>
                <a:sym typeface="Anek Kannada"/>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83" name="Google Shape;283;p31"/>
          <p:cNvSpPr txBox="1">
            <a:spLocks noGrp="1"/>
          </p:cNvSpPr>
          <p:nvPr>
            <p:ph type="subTitle" idx="7"/>
          </p:nvPr>
        </p:nvSpPr>
        <p:spPr>
          <a:xfrm>
            <a:off x="4371150" y="1698675"/>
            <a:ext cx="1978200" cy="48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b="1">
                <a:solidFill>
                  <a:schemeClr val="dk1"/>
                </a:solidFill>
                <a:latin typeface="Anek Kannada"/>
                <a:ea typeface="Anek Kannada"/>
                <a:cs typeface="Anek Kannada"/>
                <a:sym typeface="Anek Kannada"/>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84" name="Google Shape;284;p31"/>
          <p:cNvSpPr txBox="1">
            <a:spLocks noGrp="1"/>
          </p:cNvSpPr>
          <p:nvPr>
            <p:ph type="subTitle" idx="8"/>
          </p:nvPr>
        </p:nvSpPr>
        <p:spPr>
          <a:xfrm>
            <a:off x="4371150" y="3132075"/>
            <a:ext cx="1978200" cy="48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b="1">
                <a:solidFill>
                  <a:schemeClr val="dk1"/>
                </a:solidFill>
                <a:latin typeface="Anek Kannada"/>
                <a:ea typeface="Anek Kannada"/>
                <a:cs typeface="Anek Kannada"/>
                <a:sym typeface="Anek Kannada"/>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85" name="Google Shape;285;p31"/>
          <p:cNvSpPr txBox="1">
            <a:spLocks noGrp="1"/>
          </p:cNvSpPr>
          <p:nvPr>
            <p:ph type="title"/>
          </p:nvPr>
        </p:nvSpPr>
        <p:spPr>
          <a:xfrm>
            <a:off x="720000" y="539500"/>
            <a:ext cx="6656400" cy="518400"/>
          </a:xfrm>
          <a:prstGeom prst="rect">
            <a:avLst/>
          </a:prstGeom>
        </p:spPr>
        <p:txBody>
          <a:bodyPr spcFirstLastPara="1" wrap="square" lIns="91425" tIns="0"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286" name="Google Shape;286;p31"/>
          <p:cNvGrpSpPr/>
          <p:nvPr/>
        </p:nvGrpSpPr>
        <p:grpSpPr>
          <a:xfrm>
            <a:off x="7134033" y="-853783"/>
            <a:ext cx="2009962" cy="3860412"/>
            <a:chOff x="5316400" y="-854949"/>
            <a:chExt cx="3168788" cy="6086098"/>
          </a:xfrm>
        </p:grpSpPr>
        <p:sp>
          <p:nvSpPr>
            <p:cNvPr id="287" name="Google Shape;287;p31"/>
            <p:cNvSpPr/>
            <p:nvPr/>
          </p:nvSpPr>
          <p:spPr>
            <a:xfrm>
              <a:off x="7377605" y="857364"/>
              <a:ext cx="1107583" cy="4373785"/>
            </a:xfrm>
            <a:custGeom>
              <a:avLst/>
              <a:gdLst/>
              <a:ahLst/>
              <a:cxnLst/>
              <a:rect l="l" t="t" r="r" b="b"/>
              <a:pathLst>
                <a:path w="921067" h="3722370" extrusionOk="0">
                  <a:moveTo>
                    <a:pt x="921068" y="2658428"/>
                  </a:moveTo>
                  <a:lnTo>
                    <a:pt x="921068" y="1595437"/>
                  </a:lnTo>
                  <a:lnTo>
                    <a:pt x="921068" y="531495"/>
                  </a:lnTo>
                  <a:lnTo>
                    <a:pt x="0" y="0"/>
                  </a:lnTo>
                  <a:lnTo>
                    <a:pt x="0" y="1063943"/>
                  </a:lnTo>
                  <a:lnTo>
                    <a:pt x="0" y="2126933"/>
                  </a:lnTo>
                  <a:lnTo>
                    <a:pt x="0" y="3190875"/>
                  </a:lnTo>
                  <a:lnTo>
                    <a:pt x="921068" y="3722370"/>
                  </a:ln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88" name="Google Shape;288;p31"/>
            <p:cNvSpPr/>
            <p:nvPr/>
          </p:nvSpPr>
          <p:spPr>
            <a:xfrm>
              <a:off x="5316400" y="-854949"/>
              <a:ext cx="2651550" cy="4397325"/>
            </a:xfrm>
            <a:custGeom>
              <a:avLst/>
              <a:gdLst/>
              <a:ahLst/>
              <a:cxnLst/>
              <a:rect l="l" t="t" r="r" b="b"/>
              <a:pathLst>
                <a:path w="106062" h="175893" extrusionOk="0">
                  <a:moveTo>
                    <a:pt x="105299" y="175893"/>
                  </a:moveTo>
                  <a:lnTo>
                    <a:pt x="105580" y="128431"/>
                  </a:lnTo>
                  <a:lnTo>
                    <a:pt x="106062" y="57078"/>
                  </a:lnTo>
                  <a:lnTo>
                    <a:pt x="0" y="0"/>
                  </a:lnTo>
                </a:path>
              </a:pathLst>
            </a:custGeom>
            <a:noFill/>
            <a:ln w="9525" cap="flat" cmpd="sng">
              <a:solidFill>
                <a:schemeClr val="dk1"/>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five columns">
  <p:cSld name="CUSTOM_5_1">
    <p:spTree>
      <p:nvGrpSpPr>
        <p:cNvPr id="1" name="Shape 289"/>
        <p:cNvGrpSpPr/>
        <p:nvPr/>
      </p:nvGrpSpPr>
      <p:grpSpPr>
        <a:xfrm>
          <a:off x="0" y="0"/>
          <a:ext cx="0" cy="0"/>
          <a:chOff x="0" y="0"/>
          <a:chExt cx="0" cy="0"/>
        </a:xfrm>
      </p:grpSpPr>
      <p:sp>
        <p:nvSpPr>
          <p:cNvPr id="290" name="Google Shape;290;p32"/>
          <p:cNvSpPr txBox="1">
            <a:spLocks noGrp="1"/>
          </p:cNvSpPr>
          <p:nvPr>
            <p:ph type="subTitle" idx="1"/>
          </p:nvPr>
        </p:nvSpPr>
        <p:spPr>
          <a:xfrm>
            <a:off x="719988" y="2187075"/>
            <a:ext cx="1978200" cy="66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91" name="Google Shape;291;p32"/>
          <p:cNvSpPr txBox="1">
            <a:spLocks noGrp="1"/>
          </p:cNvSpPr>
          <p:nvPr>
            <p:ph type="subTitle" idx="2"/>
          </p:nvPr>
        </p:nvSpPr>
        <p:spPr>
          <a:xfrm>
            <a:off x="5982891" y="2187075"/>
            <a:ext cx="1978200" cy="66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92" name="Google Shape;292;p32"/>
          <p:cNvSpPr txBox="1">
            <a:spLocks noGrp="1"/>
          </p:cNvSpPr>
          <p:nvPr>
            <p:ph type="subTitle" idx="3"/>
          </p:nvPr>
        </p:nvSpPr>
        <p:spPr>
          <a:xfrm>
            <a:off x="719988" y="3620475"/>
            <a:ext cx="1978200" cy="66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93" name="Google Shape;293;p32"/>
          <p:cNvSpPr txBox="1">
            <a:spLocks noGrp="1"/>
          </p:cNvSpPr>
          <p:nvPr>
            <p:ph type="subTitle" idx="4"/>
          </p:nvPr>
        </p:nvSpPr>
        <p:spPr>
          <a:xfrm>
            <a:off x="3351441" y="3620475"/>
            <a:ext cx="1978200" cy="66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94" name="Google Shape;294;p32"/>
          <p:cNvSpPr txBox="1">
            <a:spLocks noGrp="1"/>
          </p:cNvSpPr>
          <p:nvPr>
            <p:ph type="subTitle" idx="5"/>
          </p:nvPr>
        </p:nvSpPr>
        <p:spPr>
          <a:xfrm>
            <a:off x="720000" y="1698675"/>
            <a:ext cx="1978200" cy="48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b="1">
                <a:solidFill>
                  <a:schemeClr val="dk1"/>
                </a:solidFill>
                <a:latin typeface="Anek Kannada"/>
                <a:ea typeface="Anek Kannada"/>
                <a:cs typeface="Anek Kannada"/>
                <a:sym typeface="Anek Kannada"/>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95" name="Google Shape;295;p32"/>
          <p:cNvSpPr txBox="1">
            <a:spLocks noGrp="1"/>
          </p:cNvSpPr>
          <p:nvPr>
            <p:ph type="subTitle" idx="6"/>
          </p:nvPr>
        </p:nvSpPr>
        <p:spPr>
          <a:xfrm>
            <a:off x="720000" y="3132075"/>
            <a:ext cx="1978200" cy="48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b="1">
                <a:solidFill>
                  <a:schemeClr val="dk1"/>
                </a:solidFill>
                <a:latin typeface="Anek Kannada"/>
                <a:ea typeface="Anek Kannada"/>
                <a:cs typeface="Anek Kannada"/>
                <a:sym typeface="Anek Kannada"/>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96" name="Google Shape;296;p32"/>
          <p:cNvSpPr txBox="1">
            <a:spLocks noGrp="1"/>
          </p:cNvSpPr>
          <p:nvPr>
            <p:ph type="subTitle" idx="7"/>
          </p:nvPr>
        </p:nvSpPr>
        <p:spPr>
          <a:xfrm>
            <a:off x="5982900" y="1698675"/>
            <a:ext cx="1978200" cy="48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b="1">
                <a:solidFill>
                  <a:srgbClr val="2F4044"/>
                </a:solidFill>
                <a:latin typeface="Anek Kannada"/>
                <a:ea typeface="Anek Kannada"/>
                <a:cs typeface="Anek Kannada"/>
                <a:sym typeface="Anek Kannada"/>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97" name="Google Shape;297;p32"/>
          <p:cNvSpPr txBox="1">
            <a:spLocks noGrp="1"/>
          </p:cNvSpPr>
          <p:nvPr>
            <p:ph type="subTitle" idx="8"/>
          </p:nvPr>
        </p:nvSpPr>
        <p:spPr>
          <a:xfrm>
            <a:off x="3351450" y="3132075"/>
            <a:ext cx="1978200" cy="48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b="1">
                <a:solidFill>
                  <a:schemeClr val="dk1"/>
                </a:solidFill>
                <a:latin typeface="Anek Kannada"/>
                <a:ea typeface="Anek Kannada"/>
                <a:cs typeface="Anek Kannada"/>
                <a:sym typeface="Anek Kannada"/>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98" name="Google Shape;298;p32"/>
          <p:cNvSpPr txBox="1">
            <a:spLocks noGrp="1"/>
          </p:cNvSpPr>
          <p:nvPr>
            <p:ph type="title"/>
          </p:nvPr>
        </p:nvSpPr>
        <p:spPr>
          <a:xfrm>
            <a:off x="720000" y="539500"/>
            <a:ext cx="7710900" cy="518400"/>
          </a:xfrm>
          <a:prstGeom prst="rect">
            <a:avLst/>
          </a:prstGeom>
        </p:spPr>
        <p:txBody>
          <a:bodyPr spcFirstLastPara="1" wrap="square" lIns="91425" tIns="0"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99" name="Google Shape;299;p32"/>
          <p:cNvSpPr txBox="1">
            <a:spLocks noGrp="1"/>
          </p:cNvSpPr>
          <p:nvPr>
            <p:ph type="subTitle" idx="9"/>
          </p:nvPr>
        </p:nvSpPr>
        <p:spPr>
          <a:xfrm>
            <a:off x="3351441" y="2187075"/>
            <a:ext cx="1978200" cy="665400"/>
          </a:xfrm>
          <a:prstGeom prst="rect">
            <a:avLst/>
          </a:prstGeom>
        </p:spPr>
        <p:txBody>
          <a:bodyPr spcFirstLastPara="1" wrap="square" lIns="91425" tIns="91425" rIns="91425" bIns="91425" anchor="t" anchorCtr="0">
            <a:noAutofit/>
          </a:bodyPr>
          <a:lstStyle>
            <a:lvl1pPr lvl="0" rtl="0">
              <a:lnSpc>
                <a:spcPct val="120000"/>
              </a:lnSpc>
              <a:spcBef>
                <a:spcPts val="0"/>
              </a:spcBef>
              <a:spcAft>
                <a:spcPts val="0"/>
              </a:spcAft>
              <a:buSzPts val="1400"/>
              <a:buNone/>
              <a:defRPr sz="1400">
                <a:solidFill>
                  <a:srgbClr val="2F4044"/>
                </a:solidFill>
                <a:latin typeface="Anek Kannada"/>
                <a:ea typeface="Anek Kannada"/>
                <a:cs typeface="Anek Kannada"/>
                <a:sym typeface="Anek Kannada"/>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00" name="Google Shape;300;p32"/>
          <p:cNvSpPr txBox="1">
            <a:spLocks noGrp="1"/>
          </p:cNvSpPr>
          <p:nvPr>
            <p:ph type="subTitle" idx="13"/>
          </p:nvPr>
        </p:nvSpPr>
        <p:spPr>
          <a:xfrm>
            <a:off x="3351450" y="1698675"/>
            <a:ext cx="1978200" cy="48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b="1">
                <a:latin typeface="Anek Kannada"/>
                <a:ea typeface="Anek Kannada"/>
                <a:cs typeface="Anek Kannada"/>
                <a:sym typeface="Anek Kannada"/>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301" name="Google Shape;301;p32"/>
          <p:cNvGrpSpPr/>
          <p:nvPr/>
        </p:nvGrpSpPr>
        <p:grpSpPr>
          <a:xfrm>
            <a:off x="-556343" y="-380753"/>
            <a:ext cx="4049316" cy="2108597"/>
            <a:chOff x="-556343" y="-380753"/>
            <a:chExt cx="4049316" cy="2108597"/>
          </a:xfrm>
        </p:grpSpPr>
        <p:sp>
          <p:nvSpPr>
            <p:cNvPr id="302" name="Google Shape;302;p32"/>
            <p:cNvSpPr/>
            <p:nvPr/>
          </p:nvSpPr>
          <p:spPr>
            <a:xfrm rot="5400000">
              <a:off x="-854000" y="619372"/>
              <a:ext cx="1406128" cy="810816"/>
            </a:xfrm>
            <a:custGeom>
              <a:avLst/>
              <a:gdLst/>
              <a:ahLst/>
              <a:cxnLst/>
              <a:rect l="l" t="t" r="r" b="b"/>
              <a:pathLst>
                <a:path w="1181" h="681" extrusionOk="0">
                  <a:moveTo>
                    <a:pt x="591" y="681"/>
                  </a:moveTo>
                  <a:lnTo>
                    <a:pt x="1181" y="340"/>
                  </a:lnTo>
                  <a:lnTo>
                    <a:pt x="591" y="0"/>
                  </a:lnTo>
                  <a:lnTo>
                    <a:pt x="591" y="0"/>
                  </a:lnTo>
                  <a:lnTo>
                    <a:pt x="0" y="340"/>
                  </a:lnTo>
                  <a:lnTo>
                    <a:pt x="591" y="681"/>
                  </a:lnTo>
                  <a:lnTo>
                    <a:pt x="591" y="681"/>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03" name="Google Shape;303;p32"/>
            <p:cNvSpPr/>
            <p:nvPr/>
          </p:nvSpPr>
          <p:spPr>
            <a:xfrm rot="5400000">
              <a:off x="-96762" y="268138"/>
              <a:ext cx="703659" cy="810816"/>
            </a:xfrm>
            <a:custGeom>
              <a:avLst/>
              <a:gdLst/>
              <a:ahLst/>
              <a:cxnLst/>
              <a:rect l="l" t="t" r="r" b="b"/>
              <a:pathLst>
                <a:path w="591" h="681" extrusionOk="0">
                  <a:moveTo>
                    <a:pt x="591" y="341"/>
                  </a:moveTo>
                  <a:lnTo>
                    <a:pt x="0" y="681"/>
                  </a:lnTo>
                  <a:lnTo>
                    <a:pt x="0" y="0"/>
                  </a:lnTo>
                  <a:lnTo>
                    <a:pt x="591" y="341"/>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04" name="Google Shape;304;p32"/>
            <p:cNvSpPr/>
            <p:nvPr/>
          </p:nvSpPr>
          <p:spPr>
            <a:xfrm rot="5400000">
              <a:off x="1315914" y="-1855342"/>
              <a:ext cx="702469" cy="3651647"/>
            </a:xfrm>
            <a:custGeom>
              <a:avLst/>
              <a:gdLst/>
              <a:ahLst/>
              <a:cxnLst/>
              <a:rect l="l" t="t" r="r" b="b"/>
              <a:pathLst>
                <a:path w="590" h="3067" extrusionOk="0">
                  <a:moveTo>
                    <a:pt x="0" y="0"/>
                  </a:moveTo>
                  <a:lnTo>
                    <a:pt x="0" y="681"/>
                  </a:lnTo>
                  <a:lnTo>
                    <a:pt x="0" y="1363"/>
                  </a:lnTo>
                  <a:lnTo>
                    <a:pt x="0" y="2045"/>
                  </a:lnTo>
                  <a:lnTo>
                    <a:pt x="0" y="2045"/>
                  </a:lnTo>
                  <a:lnTo>
                    <a:pt x="0" y="2725"/>
                  </a:lnTo>
                  <a:lnTo>
                    <a:pt x="590" y="3067"/>
                  </a:lnTo>
                  <a:lnTo>
                    <a:pt x="590" y="2385"/>
                  </a:lnTo>
                  <a:lnTo>
                    <a:pt x="590" y="1703"/>
                  </a:lnTo>
                  <a:lnTo>
                    <a:pt x="590" y="1023"/>
                  </a:lnTo>
                  <a:lnTo>
                    <a:pt x="590" y="341"/>
                  </a:lnTo>
                  <a:lnTo>
                    <a:pt x="0" y="0"/>
                  </a:lnTo>
                  <a:close/>
                  <a:moveTo>
                    <a:pt x="0" y="2046"/>
                  </a:moveTo>
                  <a:lnTo>
                    <a:pt x="0" y="2045"/>
                  </a:lnTo>
                  <a:lnTo>
                    <a:pt x="0" y="2045"/>
                  </a:lnTo>
                  <a:lnTo>
                    <a:pt x="0" y="2046"/>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305"/>
        <p:cNvGrpSpPr/>
        <p:nvPr/>
      </p:nvGrpSpPr>
      <p:grpSpPr>
        <a:xfrm>
          <a:off x="0" y="0"/>
          <a:ext cx="0" cy="0"/>
          <a:chOff x="0" y="0"/>
          <a:chExt cx="0" cy="0"/>
        </a:xfrm>
      </p:grpSpPr>
      <p:sp>
        <p:nvSpPr>
          <p:cNvPr id="306" name="Google Shape;306;p33"/>
          <p:cNvSpPr txBox="1">
            <a:spLocks noGrp="1"/>
          </p:cNvSpPr>
          <p:nvPr>
            <p:ph type="subTitle" idx="1"/>
          </p:nvPr>
        </p:nvSpPr>
        <p:spPr>
          <a:xfrm>
            <a:off x="1315900" y="2162173"/>
            <a:ext cx="1975200" cy="630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07" name="Google Shape;307;p33"/>
          <p:cNvSpPr txBox="1">
            <a:spLocks noGrp="1"/>
          </p:cNvSpPr>
          <p:nvPr>
            <p:ph type="subTitle" idx="2"/>
          </p:nvPr>
        </p:nvSpPr>
        <p:spPr>
          <a:xfrm>
            <a:off x="3785748" y="2162173"/>
            <a:ext cx="1975200" cy="630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08" name="Google Shape;308;p33"/>
          <p:cNvSpPr txBox="1">
            <a:spLocks noGrp="1"/>
          </p:cNvSpPr>
          <p:nvPr>
            <p:ph type="subTitle" idx="3"/>
          </p:nvPr>
        </p:nvSpPr>
        <p:spPr>
          <a:xfrm>
            <a:off x="1310500" y="3747973"/>
            <a:ext cx="1975200" cy="630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09" name="Google Shape;309;p33"/>
          <p:cNvSpPr txBox="1">
            <a:spLocks noGrp="1"/>
          </p:cNvSpPr>
          <p:nvPr>
            <p:ph type="subTitle" idx="4"/>
          </p:nvPr>
        </p:nvSpPr>
        <p:spPr>
          <a:xfrm>
            <a:off x="3780348" y="3747973"/>
            <a:ext cx="1975200" cy="630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10" name="Google Shape;310;p33"/>
          <p:cNvSpPr txBox="1">
            <a:spLocks noGrp="1"/>
          </p:cNvSpPr>
          <p:nvPr>
            <p:ph type="subTitle" idx="5"/>
          </p:nvPr>
        </p:nvSpPr>
        <p:spPr>
          <a:xfrm>
            <a:off x="6255597" y="2162173"/>
            <a:ext cx="1975200" cy="630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11" name="Google Shape;311;p33"/>
          <p:cNvSpPr txBox="1">
            <a:spLocks noGrp="1"/>
          </p:cNvSpPr>
          <p:nvPr>
            <p:ph type="subTitle" idx="6"/>
          </p:nvPr>
        </p:nvSpPr>
        <p:spPr>
          <a:xfrm>
            <a:off x="6250197" y="3747973"/>
            <a:ext cx="1975200" cy="630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12" name="Google Shape;312;p33"/>
          <p:cNvSpPr txBox="1">
            <a:spLocks noGrp="1"/>
          </p:cNvSpPr>
          <p:nvPr>
            <p:ph type="subTitle" idx="7"/>
          </p:nvPr>
        </p:nvSpPr>
        <p:spPr>
          <a:xfrm>
            <a:off x="1314400" y="1718202"/>
            <a:ext cx="1978200" cy="445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Bebas Neue"/>
              <a:buNone/>
              <a:defRPr sz="2400" b="1">
                <a:solidFill>
                  <a:schemeClr val="dk1"/>
                </a:solidFill>
                <a:latin typeface="Anek Kannada"/>
                <a:ea typeface="Anek Kannada"/>
                <a:cs typeface="Anek Kannada"/>
                <a:sym typeface="Anek Kannada"/>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13" name="Google Shape;313;p33"/>
          <p:cNvSpPr txBox="1">
            <a:spLocks noGrp="1"/>
          </p:cNvSpPr>
          <p:nvPr>
            <p:ph type="subTitle" idx="8"/>
          </p:nvPr>
        </p:nvSpPr>
        <p:spPr>
          <a:xfrm>
            <a:off x="3784248" y="1718202"/>
            <a:ext cx="1978200" cy="445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Bebas Neue"/>
              <a:buNone/>
              <a:defRPr sz="2400" b="1">
                <a:solidFill>
                  <a:schemeClr val="dk1"/>
                </a:solidFill>
                <a:latin typeface="Anek Kannada"/>
                <a:ea typeface="Anek Kannada"/>
                <a:cs typeface="Anek Kannada"/>
                <a:sym typeface="Anek Kannada"/>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14" name="Google Shape;314;p33"/>
          <p:cNvSpPr txBox="1">
            <a:spLocks noGrp="1"/>
          </p:cNvSpPr>
          <p:nvPr>
            <p:ph type="subTitle" idx="9"/>
          </p:nvPr>
        </p:nvSpPr>
        <p:spPr>
          <a:xfrm>
            <a:off x="6254097" y="1718202"/>
            <a:ext cx="1978200" cy="445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Bebas Neue"/>
              <a:buNone/>
              <a:defRPr sz="2400" b="1">
                <a:solidFill>
                  <a:schemeClr val="dk1"/>
                </a:solidFill>
                <a:latin typeface="Anek Kannada"/>
                <a:ea typeface="Anek Kannada"/>
                <a:cs typeface="Anek Kannada"/>
                <a:sym typeface="Anek Kannada"/>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15" name="Google Shape;315;p33"/>
          <p:cNvSpPr txBox="1">
            <a:spLocks noGrp="1"/>
          </p:cNvSpPr>
          <p:nvPr>
            <p:ph type="subTitle" idx="13"/>
          </p:nvPr>
        </p:nvSpPr>
        <p:spPr>
          <a:xfrm>
            <a:off x="1309000" y="3302775"/>
            <a:ext cx="1978200" cy="445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Bebas Neue"/>
              <a:buNone/>
              <a:defRPr sz="2400" b="1">
                <a:solidFill>
                  <a:schemeClr val="dk1"/>
                </a:solidFill>
                <a:latin typeface="Anek Kannada"/>
                <a:ea typeface="Anek Kannada"/>
                <a:cs typeface="Anek Kannada"/>
                <a:sym typeface="Anek Kannada"/>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16" name="Google Shape;316;p33"/>
          <p:cNvSpPr txBox="1">
            <a:spLocks noGrp="1"/>
          </p:cNvSpPr>
          <p:nvPr>
            <p:ph type="subTitle" idx="14"/>
          </p:nvPr>
        </p:nvSpPr>
        <p:spPr>
          <a:xfrm>
            <a:off x="3778848" y="3302775"/>
            <a:ext cx="1978200" cy="445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Bebas Neue"/>
              <a:buNone/>
              <a:defRPr sz="2400" b="1">
                <a:solidFill>
                  <a:schemeClr val="dk1"/>
                </a:solidFill>
                <a:latin typeface="Anek Kannada"/>
                <a:ea typeface="Anek Kannada"/>
                <a:cs typeface="Anek Kannada"/>
                <a:sym typeface="Anek Kannada"/>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17" name="Google Shape;317;p33"/>
          <p:cNvSpPr txBox="1">
            <a:spLocks noGrp="1"/>
          </p:cNvSpPr>
          <p:nvPr>
            <p:ph type="subTitle" idx="15"/>
          </p:nvPr>
        </p:nvSpPr>
        <p:spPr>
          <a:xfrm>
            <a:off x="6254097" y="3302775"/>
            <a:ext cx="1978200" cy="445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Bebas Neue"/>
              <a:buNone/>
              <a:defRPr sz="2400" b="1">
                <a:solidFill>
                  <a:schemeClr val="dk1"/>
                </a:solidFill>
                <a:latin typeface="Anek Kannada"/>
                <a:ea typeface="Anek Kannada"/>
                <a:cs typeface="Anek Kannada"/>
                <a:sym typeface="Anek Kannada"/>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18" name="Google Shape;318;p33"/>
          <p:cNvSpPr txBox="1">
            <a:spLocks noGrp="1"/>
          </p:cNvSpPr>
          <p:nvPr>
            <p:ph type="title"/>
          </p:nvPr>
        </p:nvSpPr>
        <p:spPr>
          <a:xfrm>
            <a:off x="1110350" y="539500"/>
            <a:ext cx="7320600" cy="518400"/>
          </a:xfrm>
          <a:prstGeom prst="rect">
            <a:avLst/>
          </a:prstGeom>
        </p:spPr>
        <p:txBody>
          <a:bodyPr spcFirstLastPara="1" wrap="square" lIns="91425" tIns="0"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19" name="Google Shape;319;p33"/>
          <p:cNvSpPr/>
          <p:nvPr/>
        </p:nvSpPr>
        <p:spPr>
          <a:xfrm>
            <a:off x="8434477" y="16796"/>
            <a:ext cx="706919" cy="2791777"/>
          </a:xfrm>
          <a:custGeom>
            <a:avLst/>
            <a:gdLst/>
            <a:ahLst/>
            <a:cxnLst/>
            <a:rect l="l" t="t" r="r" b="b"/>
            <a:pathLst>
              <a:path w="921067" h="3722370" extrusionOk="0">
                <a:moveTo>
                  <a:pt x="921068" y="2658428"/>
                </a:moveTo>
                <a:lnTo>
                  <a:pt x="921068" y="1595437"/>
                </a:lnTo>
                <a:lnTo>
                  <a:pt x="921068" y="531495"/>
                </a:lnTo>
                <a:lnTo>
                  <a:pt x="0" y="0"/>
                </a:lnTo>
                <a:lnTo>
                  <a:pt x="0" y="1063943"/>
                </a:lnTo>
                <a:lnTo>
                  <a:pt x="0" y="2126933"/>
                </a:lnTo>
                <a:lnTo>
                  <a:pt x="0" y="3190875"/>
                </a:lnTo>
                <a:lnTo>
                  <a:pt x="921068" y="3722370"/>
                </a:ln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20" name="Google Shape;320;p33"/>
          <p:cNvSpPr/>
          <p:nvPr/>
        </p:nvSpPr>
        <p:spPr>
          <a:xfrm>
            <a:off x="8434477" y="2003475"/>
            <a:ext cx="1413838" cy="797242"/>
          </a:xfrm>
          <a:custGeom>
            <a:avLst/>
            <a:gdLst/>
            <a:ahLst/>
            <a:cxnLst/>
            <a:rect l="l" t="t" r="r" b="b"/>
            <a:pathLst>
              <a:path w="1842134" h="1062990" extrusionOk="0">
                <a:moveTo>
                  <a:pt x="921068" y="1062990"/>
                </a:moveTo>
                <a:lnTo>
                  <a:pt x="1842135" y="531495"/>
                </a:lnTo>
                <a:lnTo>
                  <a:pt x="921068" y="0"/>
                </a:lnTo>
                <a:lnTo>
                  <a:pt x="921068" y="0"/>
                </a:lnTo>
                <a:lnTo>
                  <a:pt x="0" y="531495"/>
                </a:lnTo>
                <a:lnTo>
                  <a:pt x="921068" y="1062990"/>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21" name="Google Shape;321;p33"/>
          <p:cNvSpPr/>
          <p:nvPr/>
        </p:nvSpPr>
        <p:spPr>
          <a:xfrm>
            <a:off x="8804150" y="-1579500"/>
            <a:ext cx="481750" cy="4082325"/>
          </a:xfrm>
          <a:custGeom>
            <a:avLst/>
            <a:gdLst/>
            <a:ahLst/>
            <a:cxnLst/>
            <a:rect l="l" t="t" r="r" b="b"/>
            <a:pathLst>
              <a:path w="19270" h="163293" extrusionOk="0">
                <a:moveTo>
                  <a:pt x="19270" y="163293"/>
                </a:moveTo>
                <a:lnTo>
                  <a:pt x="0" y="150891"/>
                </a:lnTo>
                <a:lnTo>
                  <a:pt x="0" y="77225"/>
                </a:lnTo>
                <a:lnTo>
                  <a:pt x="481" y="0"/>
                </a:lnTo>
              </a:path>
            </a:pathLst>
          </a:custGeom>
          <a:noFill/>
          <a:ln w="9525" cap="flat" cmpd="sng">
            <a:solidFill>
              <a:schemeClr val="dk1"/>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Numbers and text">
  <p:cSld name="CUSTOM_8">
    <p:bg>
      <p:bgPr>
        <a:solidFill>
          <a:schemeClr val="lt2"/>
        </a:solidFill>
        <a:effectLst/>
      </p:bgPr>
    </p:bg>
    <p:spTree>
      <p:nvGrpSpPr>
        <p:cNvPr id="1" name="Shape 322"/>
        <p:cNvGrpSpPr/>
        <p:nvPr/>
      </p:nvGrpSpPr>
      <p:grpSpPr>
        <a:xfrm>
          <a:off x="0" y="0"/>
          <a:ext cx="0" cy="0"/>
          <a:chOff x="0" y="0"/>
          <a:chExt cx="0" cy="0"/>
        </a:xfrm>
      </p:grpSpPr>
      <p:sp>
        <p:nvSpPr>
          <p:cNvPr id="323" name="Google Shape;323;p34"/>
          <p:cNvSpPr txBox="1">
            <a:spLocks noGrp="1"/>
          </p:cNvSpPr>
          <p:nvPr>
            <p:ph type="title" hasCustomPrompt="1"/>
          </p:nvPr>
        </p:nvSpPr>
        <p:spPr>
          <a:xfrm>
            <a:off x="2223600" y="670225"/>
            <a:ext cx="4696800" cy="768900"/>
          </a:xfrm>
          <a:prstGeom prst="rect">
            <a:avLst/>
          </a:prstGeom>
          <a:solidFill>
            <a:schemeClr val="dk1"/>
          </a:solid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4500">
                <a:solidFill>
                  <a:schemeClr val="lt2"/>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324" name="Google Shape;324;p34"/>
          <p:cNvSpPr txBox="1">
            <a:spLocks noGrp="1"/>
          </p:cNvSpPr>
          <p:nvPr>
            <p:ph type="subTitle" idx="1"/>
          </p:nvPr>
        </p:nvSpPr>
        <p:spPr>
          <a:xfrm>
            <a:off x="2223600" y="1428226"/>
            <a:ext cx="4696800" cy="37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None/>
              <a:defRPr sz="16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None/>
              <a:defRPr sz="2100">
                <a:solidFill>
                  <a:schemeClr val="dk1"/>
                </a:solidFill>
              </a:defRPr>
            </a:lvl4pPr>
            <a:lvl5pPr lvl="4" algn="ctr" rtl="0">
              <a:lnSpc>
                <a:spcPct val="100000"/>
              </a:lnSpc>
              <a:spcBef>
                <a:spcPts val="0"/>
              </a:spcBef>
              <a:spcAft>
                <a:spcPts val="0"/>
              </a:spcAft>
              <a:buClr>
                <a:schemeClr val="dk1"/>
              </a:buClr>
              <a:buSzPts val="2100"/>
              <a:buNone/>
              <a:defRPr sz="2100">
                <a:solidFill>
                  <a:schemeClr val="dk1"/>
                </a:solidFill>
              </a:defRPr>
            </a:lvl5pPr>
            <a:lvl6pPr lvl="5" algn="ctr" rtl="0">
              <a:lnSpc>
                <a:spcPct val="100000"/>
              </a:lnSpc>
              <a:spcBef>
                <a:spcPts val="0"/>
              </a:spcBef>
              <a:spcAft>
                <a:spcPts val="0"/>
              </a:spcAft>
              <a:buClr>
                <a:schemeClr val="dk1"/>
              </a:buClr>
              <a:buSzPts val="2100"/>
              <a:buNone/>
              <a:defRPr sz="2100">
                <a:solidFill>
                  <a:schemeClr val="dk1"/>
                </a:solidFill>
              </a:defRPr>
            </a:lvl6pPr>
            <a:lvl7pPr lvl="6" algn="ctr" rtl="0">
              <a:lnSpc>
                <a:spcPct val="100000"/>
              </a:lnSpc>
              <a:spcBef>
                <a:spcPts val="0"/>
              </a:spcBef>
              <a:spcAft>
                <a:spcPts val="0"/>
              </a:spcAft>
              <a:buClr>
                <a:schemeClr val="dk1"/>
              </a:buClr>
              <a:buSzPts val="2100"/>
              <a:buNone/>
              <a:defRPr sz="2100">
                <a:solidFill>
                  <a:schemeClr val="dk1"/>
                </a:solidFill>
              </a:defRPr>
            </a:lvl7pPr>
            <a:lvl8pPr lvl="7" algn="ctr" rtl="0">
              <a:lnSpc>
                <a:spcPct val="100000"/>
              </a:lnSpc>
              <a:spcBef>
                <a:spcPts val="0"/>
              </a:spcBef>
              <a:spcAft>
                <a:spcPts val="0"/>
              </a:spcAft>
              <a:buClr>
                <a:schemeClr val="dk1"/>
              </a:buClr>
              <a:buSzPts val="2100"/>
              <a:buNone/>
              <a:defRPr sz="2100">
                <a:solidFill>
                  <a:schemeClr val="dk1"/>
                </a:solidFill>
              </a:defRPr>
            </a:lvl8pPr>
            <a:lvl9pPr lvl="8" algn="ctr" rtl="0">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325" name="Google Shape;325;p34"/>
          <p:cNvSpPr txBox="1">
            <a:spLocks noGrp="1"/>
          </p:cNvSpPr>
          <p:nvPr>
            <p:ph type="title" idx="2" hasCustomPrompt="1"/>
          </p:nvPr>
        </p:nvSpPr>
        <p:spPr>
          <a:xfrm>
            <a:off x="2223600" y="1967931"/>
            <a:ext cx="4696800" cy="768900"/>
          </a:xfrm>
          <a:prstGeom prst="rect">
            <a:avLst/>
          </a:prstGeom>
          <a:solidFill>
            <a:schemeClr val="dk1"/>
          </a:solid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4500">
                <a:solidFill>
                  <a:schemeClr val="lt2"/>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326" name="Google Shape;326;p34"/>
          <p:cNvSpPr txBox="1">
            <a:spLocks noGrp="1"/>
          </p:cNvSpPr>
          <p:nvPr>
            <p:ph type="subTitle" idx="3"/>
          </p:nvPr>
        </p:nvSpPr>
        <p:spPr>
          <a:xfrm>
            <a:off x="2223600" y="2728503"/>
            <a:ext cx="4696800" cy="37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None/>
              <a:defRPr sz="16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None/>
              <a:defRPr sz="2100">
                <a:solidFill>
                  <a:schemeClr val="dk1"/>
                </a:solidFill>
              </a:defRPr>
            </a:lvl4pPr>
            <a:lvl5pPr lvl="4" algn="ctr" rtl="0">
              <a:lnSpc>
                <a:spcPct val="100000"/>
              </a:lnSpc>
              <a:spcBef>
                <a:spcPts val="0"/>
              </a:spcBef>
              <a:spcAft>
                <a:spcPts val="0"/>
              </a:spcAft>
              <a:buClr>
                <a:schemeClr val="dk1"/>
              </a:buClr>
              <a:buSzPts val="2100"/>
              <a:buNone/>
              <a:defRPr sz="2100">
                <a:solidFill>
                  <a:schemeClr val="dk1"/>
                </a:solidFill>
              </a:defRPr>
            </a:lvl5pPr>
            <a:lvl6pPr lvl="5" algn="ctr" rtl="0">
              <a:lnSpc>
                <a:spcPct val="100000"/>
              </a:lnSpc>
              <a:spcBef>
                <a:spcPts val="0"/>
              </a:spcBef>
              <a:spcAft>
                <a:spcPts val="0"/>
              </a:spcAft>
              <a:buClr>
                <a:schemeClr val="dk1"/>
              </a:buClr>
              <a:buSzPts val="2100"/>
              <a:buNone/>
              <a:defRPr sz="2100">
                <a:solidFill>
                  <a:schemeClr val="dk1"/>
                </a:solidFill>
              </a:defRPr>
            </a:lvl6pPr>
            <a:lvl7pPr lvl="6" algn="ctr" rtl="0">
              <a:lnSpc>
                <a:spcPct val="100000"/>
              </a:lnSpc>
              <a:spcBef>
                <a:spcPts val="0"/>
              </a:spcBef>
              <a:spcAft>
                <a:spcPts val="0"/>
              </a:spcAft>
              <a:buClr>
                <a:schemeClr val="dk1"/>
              </a:buClr>
              <a:buSzPts val="2100"/>
              <a:buNone/>
              <a:defRPr sz="2100">
                <a:solidFill>
                  <a:schemeClr val="dk1"/>
                </a:solidFill>
              </a:defRPr>
            </a:lvl7pPr>
            <a:lvl8pPr lvl="7" algn="ctr" rtl="0">
              <a:lnSpc>
                <a:spcPct val="100000"/>
              </a:lnSpc>
              <a:spcBef>
                <a:spcPts val="0"/>
              </a:spcBef>
              <a:spcAft>
                <a:spcPts val="0"/>
              </a:spcAft>
              <a:buClr>
                <a:schemeClr val="dk1"/>
              </a:buClr>
              <a:buSzPts val="2100"/>
              <a:buNone/>
              <a:defRPr sz="2100">
                <a:solidFill>
                  <a:schemeClr val="dk1"/>
                </a:solidFill>
              </a:defRPr>
            </a:lvl8pPr>
            <a:lvl9pPr lvl="8" algn="ctr" rtl="0">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327" name="Google Shape;327;p34"/>
          <p:cNvSpPr txBox="1">
            <a:spLocks noGrp="1"/>
          </p:cNvSpPr>
          <p:nvPr>
            <p:ph type="title" idx="4" hasCustomPrompt="1"/>
          </p:nvPr>
        </p:nvSpPr>
        <p:spPr>
          <a:xfrm>
            <a:off x="2223600" y="3265638"/>
            <a:ext cx="4696800" cy="768900"/>
          </a:xfrm>
          <a:prstGeom prst="rect">
            <a:avLst/>
          </a:prstGeom>
          <a:solidFill>
            <a:schemeClr val="dk1"/>
          </a:solid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4500">
                <a:solidFill>
                  <a:schemeClr val="lt2"/>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328" name="Google Shape;328;p34"/>
          <p:cNvSpPr txBox="1">
            <a:spLocks noGrp="1"/>
          </p:cNvSpPr>
          <p:nvPr>
            <p:ph type="subTitle" idx="5"/>
          </p:nvPr>
        </p:nvSpPr>
        <p:spPr>
          <a:xfrm>
            <a:off x="2223600" y="4028781"/>
            <a:ext cx="4696800" cy="37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None/>
              <a:defRPr sz="16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None/>
              <a:defRPr sz="2100">
                <a:solidFill>
                  <a:schemeClr val="dk1"/>
                </a:solidFill>
              </a:defRPr>
            </a:lvl4pPr>
            <a:lvl5pPr lvl="4" algn="ctr" rtl="0">
              <a:lnSpc>
                <a:spcPct val="100000"/>
              </a:lnSpc>
              <a:spcBef>
                <a:spcPts val="0"/>
              </a:spcBef>
              <a:spcAft>
                <a:spcPts val="0"/>
              </a:spcAft>
              <a:buClr>
                <a:schemeClr val="dk1"/>
              </a:buClr>
              <a:buSzPts val="2100"/>
              <a:buNone/>
              <a:defRPr sz="2100">
                <a:solidFill>
                  <a:schemeClr val="dk1"/>
                </a:solidFill>
              </a:defRPr>
            </a:lvl5pPr>
            <a:lvl6pPr lvl="5" algn="ctr" rtl="0">
              <a:lnSpc>
                <a:spcPct val="100000"/>
              </a:lnSpc>
              <a:spcBef>
                <a:spcPts val="0"/>
              </a:spcBef>
              <a:spcAft>
                <a:spcPts val="0"/>
              </a:spcAft>
              <a:buClr>
                <a:schemeClr val="dk1"/>
              </a:buClr>
              <a:buSzPts val="2100"/>
              <a:buNone/>
              <a:defRPr sz="2100">
                <a:solidFill>
                  <a:schemeClr val="dk1"/>
                </a:solidFill>
              </a:defRPr>
            </a:lvl6pPr>
            <a:lvl7pPr lvl="6" algn="ctr" rtl="0">
              <a:lnSpc>
                <a:spcPct val="100000"/>
              </a:lnSpc>
              <a:spcBef>
                <a:spcPts val="0"/>
              </a:spcBef>
              <a:spcAft>
                <a:spcPts val="0"/>
              </a:spcAft>
              <a:buClr>
                <a:schemeClr val="dk1"/>
              </a:buClr>
              <a:buSzPts val="2100"/>
              <a:buNone/>
              <a:defRPr sz="2100">
                <a:solidFill>
                  <a:schemeClr val="dk1"/>
                </a:solidFill>
              </a:defRPr>
            </a:lvl7pPr>
            <a:lvl8pPr lvl="7" algn="ctr" rtl="0">
              <a:lnSpc>
                <a:spcPct val="100000"/>
              </a:lnSpc>
              <a:spcBef>
                <a:spcPts val="0"/>
              </a:spcBef>
              <a:spcAft>
                <a:spcPts val="0"/>
              </a:spcAft>
              <a:buClr>
                <a:schemeClr val="dk1"/>
              </a:buClr>
              <a:buSzPts val="2100"/>
              <a:buNone/>
              <a:defRPr sz="2100">
                <a:solidFill>
                  <a:schemeClr val="dk1"/>
                </a:solidFill>
              </a:defRPr>
            </a:lvl8pPr>
            <a:lvl9pPr lvl="8" algn="ctr" rtl="0">
              <a:lnSpc>
                <a:spcPct val="100000"/>
              </a:lnSpc>
              <a:spcBef>
                <a:spcPts val="0"/>
              </a:spcBef>
              <a:spcAft>
                <a:spcPts val="0"/>
              </a:spcAft>
              <a:buClr>
                <a:schemeClr val="dk1"/>
              </a:buClr>
              <a:buSzPts val="2100"/>
              <a:buNone/>
              <a:defRPr sz="2100">
                <a:solidFill>
                  <a:schemeClr val="dk1"/>
                </a:solidFill>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hanks">
  <p:cSld name="CUSTOM_3_1">
    <p:bg>
      <p:bgPr>
        <a:solidFill>
          <a:schemeClr val="lt2"/>
        </a:solidFill>
        <a:effectLst/>
      </p:bgPr>
    </p:bg>
    <p:spTree>
      <p:nvGrpSpPr>
        <p:cNvPr id="1" name="Shape 329"/>
        <p:cNvGrpSpPr/>
        <p:nvPr/>
      </p:nvGrpSpPr>
      <p:grpSpPr>
        <a:xfrm>
          <a:off x="0" y="0"/>
          <a:ext cx="0" cy="0"/>
          <a:chOff x="0" y="0"/>
          <a:chExt cx="0" cy="0"/>
        </a:xfrm>
      </p:grpSpPr>
      <p:sp>
        <p:nvSpPr>
          <p:cNvPr id="330" name="Google Shape;330;p35"/>
          <p:cNvSpPr txBox="1">
            <a:spLocks noGrp="1"/>
          </p:cNvSpPr>
          <p:nvPr>
            <p:ph type="title"/>
          </p:nvPr>
        </p:nvSpPr>
        <p:spPr>
          <a:xfrm>
            <a:off x="713275" y="968025"/>
            <a:ext cx="6015000" cy="9651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85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31" name="Google Shape;331;p35"/>
          <p:cNvSpPr txBox="1">
            <a:spLocks noGrp="1"/>
          </p:cNvSpPr>
          <p:nvPr>
            <p:ph type="subTitle" idx="1"/>
          </p:nvPr>
        </p:nvSpPr>
        <p:spPr>
          <a:xfrm>
            <a:off x="713225" y="2069925"/>
            <a:ext cx="2947800" cy="114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32" name="Google Shape;332;p35"/>
          <p:cNvSpPr txBox="1"/>
          <p:nvPr/>
        </p:nvSpPr>
        <p:spPr>
          <a:xfrm>
            <a:off x="4010375" y="2644125"/>
            <a:ext cx="2577900" cy="965100"/>
          </a:xfrm>
          <a:prstGeom prst="rect">
            <a:avLst/>
          </a:prstGeom>
          <a:noFill/>
          <a:ln>
            <a:noFill/>
          </a:ln>
        </p:spPr>
        <p:txBody>
          <a:bodyPr spcFirstLastPara="1" wrap="square" lIns="91425" tIns="91425" rIns="91425" bIns="91425" anchor="t" anchorCtr="0">
            <a:noAutofit/>
          </a:bodyPr>
          <a:lstStyle/>
          <a:p>
            <a:pPr marL="0" lvl="0" indent="0" algn="l" rtl="0">
              <a:spcBef>
                <a:spcPts val="300"/>
              </a:spcBef>
              <a:spcAft>
                <a:spcPts val="0"/>
              </a:spcAft>
              <a:buNone/>
            </a:pPr>
            <a:r>
              <a:rPr lang="en" sz="1200" b="1">
                <a:solidFill>
                  <a:schemeClr val="dk1"/>
                </a:solidFill>
                <a:latin typeface="Anek Kannada"/>
                <a:ea typeface="Anek Kannada"/>
                <a:cs typeface="Anek Kannada"/>
                <a:sym typeface="Anek Kannada"/>
              </a:rPr>
              <a:t>CREDITS:</a:t>
            </a:r>
            <a:r>
              <a:rPr lang="en" sz="1200">
                <a:solidFill>
                  <a:schemeClr val="dk1"/>
                </a:solidFill>
                <a:latin typeface="Anek Kannada"/>
                <a:ea typeface="Anek Kannada"/>
                <a:cs typeface="Anek Kannada"/>
                <a:sym typeface="Anek Kannada"/>
              </a:rPr>
              <a:t> </a:t>
            </a:r>
            <a:r>
              <a:rPr lang="en" sz="1200">
                <a:solidFill>
                  <a:schemeClr val="dk1"/>
                </a:solidFill>
                <a:latin typeface="Anek Kannada Medium"/>
                <a:ea typeface="Anek Kannada Medium"/>
                <a:cs typeface="Anek Kannada Medium"/>
                <a:sym typeface="Anek Kannada Medium"/>
              </a:rPr>
              <a:t>This presentation template was created by</a:t>
            </a:r>
            <a:r>
              <a:rPr lang="en" sz="1200">
                <a:solidFill>
                  <a:schemeClr val="dk1"/>
                </a:solidFill>
                <a:latin typeface="Anek Kannada"/>
                <a:ea typeface="Anek Kannada"/>
                <a:cs typeface="Anek Kannada"/>
                <a:sym typeface="Anek Kannada"/>
              </a:rPr>
              <a:t> </a:t>
            </a:r>
            <a:r>
              <a:rPr lang="en" sz="1200" b="1" u="sng">
                <a:solidFill>
                  <a:schemeClr val="dk1"/>
                </a:solidFill>
                <a:latin typeface="Anek Kannada"/>
                <a:ea typeface="Anek Kannada"/>
                <a:cs typeface="Anek Kannada"/>
                <a:sym typeface="Anek Kannada"/>
                <a:hlinkClick r:id="rId2">
                  <a:extLst>
                    <a:ext uri="{A12FA001-AC4F-418D-AE19-62706E023703}">
                      <ahyp:hlinkClr xmlns:ahyp="http://schemas.microsoft.com/office/drawing/2018/hyperlinkcolor" val="tx"/>
                    </a:ext>
                  </a:extLst>
                </a:hlinkClick>
              </a:rPr>
              <a:t>Slidesgo</a:t>
            </a:r>
            <a:r>
              <a:rPr lang="en" sz="1200">
                <a:solidFill>
                  <a:schemeClr val="dk1"/>
                </a:solidFill>
                <a:latin typeface="Anek Kannada"/>
                <a:ea typeface="Anek Kannada"/>
                <a:cs typeface="Anek Kannada"/>
                <a:sym typeface="Anek Kannada"/>
              </a:rPr>
              <a:t>, </a:t>
            </a:r>
            <a:r>
              <a:rPr lang="en" sz="1200">
                <a:solidFill>
                  <a:schemeClr val="dk1"/>
                </a:solidFill>
                <a:latin typeface="Anek Kannada Medium"/>
                <a:ea typeface="Anek Kannada Medium"/>
                <a:cs typeface="Anek Kannada Medium"/>
                <a:sym typeface="Anek Kannada Medium"/>
              </a:rPr>
              <a:t>and includes icons by </a:t>
            </a:r>
            <a:r>
              <a:rPr lang="en" sz="1200" b="1" u="sng">
                <a:solidFill>
                  <a:schemeClr val="dk1"/>
                </a:solidFill>
                <a:latin typeface="Anek Kannada"/>
                <a:ea typeface="Anek Kannada"/>
                <a:cs typeface="Anek Kannada"/>
                <a:sym typeface="Anek Kannada"/>
                <a:hlinkClick r:id="rId3">
                  <a:extLst>
                    <a:ext uri="{A12FA001-AC4F-418D-AE19-62706E023703}">
                      <ahyp:hlinkClr xmlns:ahyp="http://schemas.microsoft.com/office/drawing/2018/hyperlinkcolor" val="tx"/>
                    </a:ext>
                  </a:extLst>
                </a:hlinkClick>
              </a:rPr>
              <a:t>Flaticon</a:t>
            </a:r>
            <a:r>
              <a:rPr lang="en" sz="1200">
                <a:solidFill>
                  <a:schemeClr val="dk1"/>
                </a:solidFill>
                <a:latin typeface="Anek Kannada"/>
                <a:ea typeface="Anek Kannada"/>
                <a:cs typeface="Anek Kannada"/>
                <a:sym typeface="Anek Kannada"/>
              </a:rPr>
              <a:t>, </a:t>
            </a:r>
            <a:r>
              <a:rPr lang="en" sz="1200">
                <a:solidFill>
                  <a:schemeClr val="dk1"/>
                </a:solidFill>
                <a:latin typeface="Anek Kannada Medium"/>
                <a:ea typeface="Anek Kannada Medium"/>
                <a:cs typeface="Anek Kannada Medium"/>
                <a:sym typeface="Anek Kannada Medium"/>
              </a:rPr>
              <a:t>and infographics &amp; images by </a:t>
            </a:r>
            <a:r>
              <a:rPr lang="en" sz="1200" b="1" u="sng">
                <a:solidFill>
                  <a:schemeClr val="dk1"/>
                </a:solidFill>
                <a:latin typeface="Anek Kannada"/>
                <a:ea typeface="Anek Kannada"/>
                <a:cs typeface="Anek Kannada"/>
                <a:sym typeface="Anek Kannada"/>
                <a:hlinkClick r:id="rId4">
                  <a:extLst>
                    <a:ext uri="{A12FA001-AC4F-418D-AE19-62706E023703}">
                      <ahyp:hlinkClr xmlns:ahyp="http://schemas.microsoft.com/office/drawing/2018/hyperlinkcolor" val="tx"/>
                    </a:ext>
                  </a:extLst>
                </a:hlinkClick>
              </a:rPr>
              <a:t>Freepik</a:t>
            </a:r>
            <a:r>
              <a:rPr lang="en" sz="1200" u="sng">
                <a:solidFill>
                  <a:schemeClr val="dk1"/>
                </a:solidFill>
                <a:latin typeface="Anek Kannada"/>
                <a:ea typeface="Anek Kannada"/>
                <a:cs typeface="Anek Kannada"/>
                <a:sym typeface="Anek Kannada"/>
              </a:rPr>
              <a:t> </a:t>
            </a:r>
            <a:endParaRPr sz="1200" b="1" u="sng">
              <a:solidFill>
                <a:schemeClr val="dk1"/>
              </a:solidFill>
              <a:latin typeface="Anek Kannada"/>
              <a:ea typeface="Anek Kannada"/>
              <a:cs typeface="Anek Kannada"/>
              <a:sym typeface="Anek Kannada"/>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ackground">
  <p:cSld name="CUSTOM_9">
    <p:bg>
      <p:bgPr>
        <a:solidFill>
          <a:schemeClr val="lt2"/>
        </a:solidFill>
        <a:effectLst/>
      </p:bgPr>
    </p:bg>
    <p:spTree>
      <p:nvGrpSpPr>
        <p:cNvPr id="1" name="Shape 333"/>
        <p:cNvGrpSpPr/>
        <p:nvPr/>
      </p:nvGrpSpPr>
      <p:grpSpPr>
        <a:xfrm>
          <a:off x="0" y="0"/>
          <a:ext cx="0" cy="0"/>
          <a:chOff x="0" y="0"/>
          <a:chExt cx="0" cy="0"/>
        </a:xfrm>
      </p:grpSpPr>
      <p:grpSp>
        <p:nvGrpSpPr>
          <p:cNvPr id="334" name="Google Shape;334;p36"/>
          <p:cNvGrpSpPr/>
          <p:nvPr/>
        </p:nvGrpSpPr>
        <p:grpSpPr>
          <a:xfrm>
            <a:off x="-1854500" y="-588825"/>
            <a:ext cx="4639657" cy="4488309"/>
            <a:chOff x="3475957" y="-1179704"/>
            <a:chExt cx="7078042" cy="6847153"/>
          </a:xfrm>
        </p:grpSpPr>
        <p:sp>
          <p:nvSpPr>
            <p:cNvPr id="335" name="Google Shape;335;p36"/>
            <p:cNvSpPr/>
            <p:nvPr/>
          </p:nvSpPr>
          <p:spPr>
            <a:xfrm>
              <a:off x="6315950" y="2487115"/>
              <a:ext cx="2119025" cy="1223204"/>
            </a:xfrm>
            <a:custGeom>
              <a:avLst/>
              <a:gdLst/>
              <a:ahLst/>
              <a:cxnLst/>
              <a:rect l="l" t="t" r="r" b="b"/>
              <a:pathLst>
                <a:path w="1178" h="680" extrusionOk="0">
                  <a:moveTo>
                    <a:pt x="590" y="680"/>
                  </a:moveTo>
                  <a:lnTo>
                    <a:pt x="1178" y="340"/>
                  </a:lnTo>
                  <a:lnTo>
                    <a:pt x="590" y="0"/>
                  </a:lnTo>
                  <a:lnTo>
                    <a:pt x="590" y="0"/>
                  </a:lnTo>
                  <a:lnTo>
                    <a:pt x="0" y="340"/>
                  </a:lnTo>
                  <a:lnTo>
                    <a:pt x="590" y="680"/>
                  </a:lnTo>
                  <a:lnTo>
                    <a:pt x="590" y="680"/>
                  </a:lnTo>
                  <a:close/>
                </a:path>
              </a:pathLst>
            </a:custGeom>
            <a:solidFill>
              <a:schemeClr val="accent3"/>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36" name="Google Shape;336;p36"/>
            <p:cNvSpPr/>
            <p:nvPr/>
          </p:nvSpPr>
          <p:spPr>
            <a:xfrm>
              <a:off x="7368266" y="-878500"/>
              <a:ext cx="3185732" cy="1838404"/>
            </a:xfrm>
            <a:custGeom>
              <a:avLst/>
              <a:gdLst/>
              <a:ahLst/>
              <a:cxnLst/>
              <a:rect l="l" t="t" r="r" b="b"/>
              <a:pathLst>
                <a:path w="1771" h="1022" extrusionOk="0">
                  <a:moveTo>
                    <a:pt x="1771" y="341"/>
                  </a:moveTo>
                  <a:lnTo>
                    <a:pt x="1180" y="0"/>
                  </a:lnTo>
                  <a:lnTo>
                    <a:pt x="1180" y="0"/>
                  </a:lnTo>
                  <a:lnTo>
                    <a:pt x="590" y="341"/>
                  </a:lnTo>
                  <a:lnTo>
                    <a:pt x="0" y="681"/>
                  </a:lnTo>
                  <a:lnTo>
                    <a:pt x="590" y="1022"/>
                  </a:lnTo>
                  <a:lnTo>
                    <a:pt x="590" y="1022"/>
                  </a:lnTo>
                  <a:lnTo>
                    <a:pt x="1180" y="681"/>
                  </a:lnTo>
                  <a:lnTo>
                    <a:pt x="590" y="341"/>
                  </a:lnTo>
                  <a:lnTo>
                    <a:pt x="1180" y="681"/>
                  </a:lnTo>
                  <a:lnTo>
                    <a:pt x="1180" y="681"/>
                  </a:lnTo>
                  <a:lnTo>
                    <a:pt x="1771" y="341"/>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37" name="Google Shape;337;p36"/>
            <p:cNvSpPr/>
            <p:nvPr/>
          </p:nvSpPr>
          <p:spPr>
            <a:xfrm>
              <a:off x="6315950" y="3210246"/>
              <a:ext cx="1061311" cy="1226802"/>
            </a:xfrm>
            <a:custGeom>
              <a:avLst/>
              <a:gdLst/>
              <a:ahLst/>
              <a:cxnLst/>
              <a:rect l="l" t="t" r="r" b="b"/>
              <a:pathLst>
                <a:path w="590" h="682" extrusionOk="0">
                  <a:moveTo>
                    <a:pt x="0" y="342"/>
                  </a:moveTo>
                  <a:lnTo>
                    <a:pt x="590" y="0"/>
                  </a:lnTo>
                  <a:lnTo>
                    <a:pt x="590" y="682"/>
                  </a:lnTo>
                  <a:lnTo>
                    <a:pt x="0" y="342"/>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38" name="Google Shape;338;p36"/>
            <p:cNvSpPr/>
            <p:nvPr/>
          </p:nvSpPr>
          <p:spPr>
            <a:xfrm>
              <a:off x="6315950" y="3827246"/>
              <a:ext cx="1061311" cy="1840203"/>
            </a:xfrm>
            <a:custGeom>
              <a:avLst/>
              <a:gdLst/>
              <a:ahLst/>
              <a:cxnLst/>
              <a:rect l="l" t="t" r="r" b="b"/>
              <a:pathLst>
                <a:path w="590" h="1023" extrusionOk="0">
                  <a:moveTo>
                    <a:pt x="590" y="341"/>
                  </a:moveTo>
                  <a:lnTo>
                    <a:pt x="0" y="0"/>
                  </a:lnTo>
                  <a:lnTo>
                    <a:pt x="0" y="682"/>
                  </a:lnTo>
                  <a:lnTo>
                    <a:pt x="590" y="1023"/>
                  </a:lnTo>
                  <a:lnTo>
                    <a:pt x="590" y="341"/>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cxnSp>
          <p:nvCxnSpPr>
            <p:cNvPr id="339" name="Google Shape;339;p36"/>
            <p:cNvCxnSpPr/>
            <p:nvPr/>
          </p:nvCxnSpPr>
          <p:spPr>
            <a:xfrm flipH="1">
              <a:off x="7859228" y="252965"/>
              <a:ext cx="644100" cy="366900"/>
            </a:xfrm>
            <a:prstGeom prst="straightConnector1">
              <a:avLst/>
            </a:prstGeom>
            <a:noFill/>
            <a:ln w="9525" cap="flat" cmpd="sng">
              <a:solidFill>
                <a:schemeClr val="dk1"/>
              </a:solidFill>
              <a:prstDash val="solid"/>
              <a:miter lim="800000"/>
              <a:headEnd type="none" w="med" len="med"/>
              <a:tailEnd type="none" w="med" len="med"/>
            </a:ln>
          </p:spPr>
        </p:cxnSp>
        <p:cxnSp>
          <p:nvCxnSpPr>
            <p:cNvPr id="340" name="Google Shape;340;p36"/>
            <p:cNvCxnSpPr/>
            <p:nvPr/>
          </p:nvCxnSpPr>
          <p:spPr>
            <a:xfrm>
              <a:off x="6844806" y="4134846"/>
              <a:ext cx="0" cy="761100"/>
            </a:xfrm>
            <a:prstGeom prst="straightConnector1">
              <a:avLst/>
            </a:prstGeom>
            <a:noFill/>
            <a:ln w="9525" cap="flat" cmpd="sng">
              <a:solidFill>
                <a:schemeClr val="dk1"/>
              </a:solidFill>
              <a:prstDash val="solid"/>
              <a:miter lim="800000"/>
              <a:headEnd type="none" w="med" len="med"/>
              <a:tailEnd type="none" w="med" len="med"/>
            </a:ln>
          </p:spPr>
        </p:cxnSp>
        <p:sp>
          <p:nvSpPr>
            <p:cNvPr id="341" name="Google Shape;341;p36"/>
            <p:cNvSpPr/>
            <p:nvPr/>
          </p:nvSpPr>
          <p:spPr>
            <a:xfrm>
              <a:off x="7377605" y="709642"/>
              <a:ext cx="1107583" cy="4373785"/>
            </a:xfrm>
            <a:custGeom>
              <a:avLst/>
              <a:gdLst/>
              <a:ahLst/>
              <a:cxnLst/>
              <a:rect l="l" t="t" r="r" b="b"/>
              <a:pathLst>
                <a:path w="921067" h="3722370" extrusionOk="0">
                  <a:moveTo>
                    <a:pt x="921068" y="2658428"/>
                  </a:moveTo>
                  <a:lnTo>
                    <a:pt x="921068" y="1595437"/>
                  </a:lnTo>
                  <a:lnTo>
                    <a:pt x="921068" y="531495"/>
                  </a:lnTo>
                  <a:lnTo>
                    <a:pt x="0" y="0"/>
                  </a:lnTo>
                  <a:lnTo>
                    <a:pt x="0" y="1063943"/>
                  </a:lnTo>
                  <a:lnTo>
                    <a:pt x="0" y="2126933"/>
                  </a:lnTo>
                  <a:lnTo>
                    <a:pt x="0" y="3190875"/>
                  </a:lnTo>
                  <a:lnTo>
                    <a:pt x="921068" y="3722370"/>
                  </a:ln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42" name="Google Shape;342;p36"/>
            <p:cNvSpPr/>
            <p:nvPr/>
          </p:nvSpPr>
          <p:spPr>
            <a:xfrm>
              <a:off x="6267686" y="-347299"/>
              <a:ext cx="2216312" cy="2499145"/>
            </a:xfrm>
            <a:custGeom>
              <a:avLst/>
              <a:gdLst/>
              <a:ahLst/>
              <a:cxnLst/>
              <a:rect l="l" t="t" r="r" b="b"/>
              <a:pathLst>
                <a:path w="1843087" h="2126932" extrusionOk="0">
                  <a:moveTo>
                    <a:pt x="0" y="1063943"/>
                  </a:moveTo>
                  <a:lnTo>
                    <a:pt x="0" y="1063943"/>
                  </a:lnTo>
                  <a:lnTo>
                    <a:pt x="0" y="0"/>
                  </a:lnTo>
                  <a:lnTo>
                    <a:pt x="1843088" y="1063943"/>
                  </a:lnTo>
                  <a:lnTo>
                    <a:pt x="1843088" y="2126933"/>
                  </a:lnTo>
                  <a:lnTo>
                    <a:pt x="1842135" y="2124075"/>
                  </a:lnTo>
                  <a:lnTo>
                    <a:pt x="1842135" y="2126933"/>
                  </a:lnTo>
                  <a:lnTo>
                    <a:pt x="0" y="1063943"/>
                  </a:ln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43" name="Google Shape;343;p36"/>
            <p:cNvSpPr/>
            <p:nvPr/>
          </p:nvSpPr>
          <p:spPr>
            <a:xfrm>
              <a:off x="7377605" y="3835690"/>
              <a:ext cx="2215166" cy="1249013"/>
            </a:xfrm>
            <a:custGeom>
              <a:avLst/>
              <a:gdLst/>
              <a:ahLst/>
              <a:cxnLst/>
              <a:rect l="l" t="t" r="r" b="b"/>
              <a:pathLst>
                <a:path w="1842134" h="1062990" extrusionOk="0">
                  <a:moveTo>
                    <a:pt x="921068" y="1062990"/>
                  </a:moveTo>
                  <a:lnTo>
                    <a:pt x="1842135" y="531495"/>
                  </a:lnTo>
                  <a:lnTo>
                    <a:pt x="921068" y="0"/>
                  </a:lnTo>
                  <a:lnTo>
                    <a:pt x="921068" y="0"/>
                  </a:lnTo>
                  <a:lnTo>
                    <a:pt x="0" y="531495"/>
                  </a:lnTo>
                  <a:lnTo>
                    <a:pt x="921068" y="1062990"/>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44" name="Google Shape;344;p36"/>
            <p:cNvSpPr/>
            <p:nvPr/>
          </p:nvSpPr>
          <p:spPr>
            <a:xfrm>
              <a:off x="3475957" y="-1179704"/>
              <a:ext cx="5246800" cy="5795575"/>
            </a:xfrm>
            <a:custGeom>
              <a:avLst/>
              <a:gdLst/>
              <a:ahLst/>
              <a:cxnLst/>
              <a:rect l="l" t="t" r="r" b="b"/>
              <a:pathLst>
                <a:path w="209872" h="231823" extrusionOk="0">
                  <a:moveTo>
                    <a:pt x="209872" y="231823"/>
                  </a:moveTo>
                  <a:lnTo>
                    <a:pt x="179680" y="212394"/>
                  </a:lnTo>
                  <a:lnTo>
                    <a:pt x="179680" y="96984"/>
                  </a:lnTo>
                  <a:lnTo>
                    <a:pt x="0" y="0"/>
                  </a:lnTo>
                </a:path>
              </a:pathLst>
            </a:custGeom>
            <a:noFill/>
            <a:ln w="9525" cap="flat" cmpd="sng">
              <a:solidFill>
                <a:schemeClr val="dk1"/>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345"/>
        <p:cNvGrpSpPr/>
        <p:nvPr/>
      </p:nvGrpSpPr>
      <p:grpSpPr>
        <a:xfrm>
          <a:off x="0" y="0"/>
          <a:ext cx="0" cy="0"/>
          <a:chOff x="0" y="0"/>
          <a:chExt cx="0" cy="0"/>
        </a:xfrm>
      </p:grpSpPr>
      <p:grpSp>
        <p:nvGrpSpPr>
          <p:cNvPr id="346" name="Google Shape;346;p37"/>
          <p:cNvGrpSpPr/>
          <p:nvPr/>
        </p:nvGrpSpPr>
        <p:grpSpPr>
          <a:xfrm>
            <a:off x="6588100" y="-588825"/>
            <a:ext cx="4639657" cy="4488309"/>
            <a:chOff x="3475957" y="-1179704"/>
            <a:chExt cx="7078042" cy="6847153"/>
          </a:xfrm>
        </p:grpSpPr>
        <p:sp>
          <p:nvSpPr>
            <p:cNvPr id="347" name="Google Shape;347;p37"/>
            <p:cNvSpPr/>
            <p:nvPr/>
          </p:nvSpPr>
          <p:spPr>
            <a:xfrm>
              <a:off x="6315950" y="2487115"/>
              <a:ext cx="2119025" cy="1223204"/>
            </a:xfrm>
            <a:custGeom>
              <a:avLst/>
              <a:gdLst/>
              <a:ahLst/>
              <a:cxnLst/>
              <a:rect l="l" t="t" r="r" b="b"/>
              <a:pathLst>
                <a:path w="1178" h="680" extrusionOk="0">
                  <a:moveTo>
                    <a:pt x="590" y="680"/>
                  </a:moveTo>
                  <a:lnTo>
                    <a:pt x="1178" y="340"/>
                  </a:lnTo>
                  <a:lnTo>
                    <a:pt x="590" y="0"/>
                  </a:lnTo>
                  <a:lnTo>
                    <a:pt x="590" y="0"/>
                  </a:lnTo>
                  <a:lnTo>
                    <a:pt x="0" y="340"/>
                  </a:lnTo>
                  <a:lnTo>
                    <a:pt x="590" y="680"/>
                  </a:lnTo>
                  <a:lnTo>
                    <a:pt x="590" y="680"/>
                  </a:lnTo>
                  <a:close/>
                </a:path>
              </a:pathLst>
            </a:custGeom>
            <a:solidFill>
              <a:schemeClr val="accent3"/>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48" name="Google Shape;348;p37"/>
            <p:cNvSpPr/>
            <p:nvPr/>
          </p:nvSpPr>
          <p:spPr>
            <a:xfrm>
              <a:off x="7368266" y="-878500"/>
              <a:ext cx="3185732" cy="1838404"/>
            </a:xfrm>
            <a:custGeom>
              <a:avLst/>
              <a:gdLst/>
              <a:ahLst/>
              <a:cxnLst/>
              <a:rect l="l" t="t" r="r" b="b"/>
              <a:pathLst>
                <a:path w="1771" h="1022" extrusionOk="0">
                  <a:moveTo>
                    <a:pt x="1771" y="341"/>
                  </a:moveTo>
                  <a:lnTo>
                    <a:pt x="1180" y="0"/>
                  </a:lnTo>
                  <a:lnTo>
                    <a:pt x="1180" y="0"/>
                  </a:lnTo>
                  <a:lnTo>
                    <a:pt x="590" y="341"/>
                  </a:lnTo>
                  <a:lnTo>
                    <a:pt x="0" y="681"/>
                  </a:lnTo>
                  <a:lnTo>
                    <a:pt x="590" y="1022"/>
                  </a:lnTo>
                  <a:lnTo>
                    <a:pt x="590" y="1022"/>
                  </a:lnTo>
                  <a:lnTo>
                    <a:pt x="1180" y="681"/>
                  </a:lnTo>
                  <a:lnTo>
                    <a:pt x="590" y="341"/>
                  </a:lnTo>
                  <a:lnTo>
                    <a:pt x="1180" y="681"/>
                  </a:lnTo>
                  <a:lnTo>
                    <a:pt x="1180" y="681"/>
                  </a:lnTo>
                  <a:lnTo>
                    <a:pt x="1771" y="341"/>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49" name="Google Shape;349;p37"/>
            <p:cNvSpPr/>
            <p:nvPr/>
          </p:nvSpPr>
          <p:spPr>
            <a:xfrm>
              <a:off x="6315950" y="3210246"/>
              <a:ext cx="1061311" cy="1226802"/>
            </a:xfrm>
            <a:custGeom>
              <a:avLst/>
              <a:gdLst/>
              <a:ahLst/>
              <a:cxnLst/>
              <a:rect l="l" t="t" r="r" b="b"/>
              <a:pathLst>
                <a:path w="590" h="682" extrusionOk="0">
                  <a:moveTo>
                    <a:pt x="0" y="342"/>
                  </a:moveTo>
                  <a:lnTo>
                    <a:pt x="590" y="0"/>
                  </a:lnTo>
                  <a:lnTo>
                    <a:pt x="590" y="682"/>
                  </a:lnTo>
                  <a:lnTo>
                    <a:pt x="0" y="342"/>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50" name="Google Shape;350;p37"/>
            <p:cNvSpPr/>
            <p:nvPr/>
          </p:nvSpPr>
          <p:spPr>
            <a:xfrm>
              <a:off x="6315950" y="3827246"/>
              <a:ext cx="1061311" cy="1840203"/>
            </a:xfrm>
            <a:custGeom>
              <a:avLst/>
              <a:gdLst/>
              <a:ahLst/>
              <a:cxnLst/>
              <a:rect l="l" t="t" r="r" b="b"/>
              <a:pathLst>
                <a:path w="590" h="1023" extrusionOk="0">
                  <a:moveTo>
                    <a:pt x="590" y="341"/>
                  </a:moveTo>
                  <a:lnTo>
                    <a:pt x="0" y="0"/>
                  </a:lnTo>
                  <a:lnTo>
                    <a:pt x="0" y="682"/>
                  </a:lnTo>
                  <a:lnTo>
                    <a:pt x="590" y="1023"/>
                  </a:lnTo>
                  <a:lnTo>
                    <a:pt x="590" y="341"/>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cxnSp>
          <p:nvCxnSpPr>
            <p:cNvPr id="351" name="Google Shape;351;p37"/>
            <p:cNvCxnSpPr/>
            <p:nvPr/>
          </p:nvCxnSpPr>
          <p:spPr>
            <a:xfrm flipH="1">
              <a:off x="7859228" y="252965"/>
              <a:ext cx="644100" cy="366900"/>
            </a:xfrm>
            <a:prstGeom prst="straightConnector1">
              <a:avLst/>
            </a:prstGeom>
            <a:noFill/>
            <a:ln w="9525" cap="flat" cmpd="sng">
              <a:solidFill>
                <a:schemeClr val="dk1"/>
              </a:solidFill>
              <a:prstDash val="solid"/>
              <a:miter lim="800000"/>
              <a:headEnd type="none" w="med" len="med"/>
              <a:tailEnd type="none" w="med" len="med"/>
            </a:ln>
          </p:spPr>
        </p:cxnSp>
        <p:cxnSp>
          <p:nvCxnSpPr>
            <p:cNvPr id="352" name="Google Shape;352;p37"/>
            <p:cNvCxnSpPr/>
            <p:nvPr/>
          </p:nvCxnSpPr>
          <p:spPr>
            <a:xfrm>
              <a:off x="6844806" y="4134846"/>
              <a:ext cx="0" cy="761100"/>
            </a:xfrm>
            <a:prstGeom prst="straightConnector1">
              <a:avLst/>
            </a:prstGeom>
            <a:noFill/>
            <a:ln w="9525" cap="flat" cmpd="sng">
              <a:solidFill>
                <a:schemeClr val="dk1"/>
              </a:solidFill>
              <a:prstDash val="solid"/>
              <a:miter lim="800000"/>
              <a:headEnd type="none" w="med" len="med"/>
              <a:tailEnd type="none" w="med" len="med"/>
            </a:ln>
          </p:spPr>
        </p:cxnSp>
        <p:sp>
          <p:nvSpPr>
            <p:cNvPr id="353" name="Google Shape;353;p37"/>
            <p:cNvSpPr/>
            <p:nvPr/>
          </p:nvSpPr>
          <p:spPr>
            <a:xfrm>
              <a:off x="7377605" y="709642"/>
              <a:ext cx="1107583" cy="4373785"/>
            </a:xfrm>
            <a:custGeom>
              <a:avLst/>
              <a:gdLst/>
              <a:ahLst/>
              <a:cxnLst/>
              <a:rect l="l" t="t" r="r" b="b"/>
              <a:pathLst>
                <a:path w="921067" h="3722370" extrusionOk="0">
                  <a:moveTo>
                    <a:pt x="921068" y="2658428"/>
                  </a:moveTo>
                  <a:lnTo>
                    <a:pt x="921068" y="1595437"/>
                  </a:lnTo>
                  <a:lnTo>
                    <a:pt x="921068" y="531495"/>
                  </a:lnTo>
                  <a:lnTo>
                    <a:pt x="0" y="0"/>
                  </a:lnTo>
                  <a:lnTo>
                    <a:pt x="0" y="1063943"/>
                  </a:lnTo>
                  <a:lnTo>
                    <a:pt x="0" y="2126933"/>
                  </a:lnTo>
                  <a:lnTo>
                    <a:pt x="0" y="3190875"/>
                  </a:lnTo>
                  <a:lnTo>
                    <a:pt x="921068" y="3722370"/>
                  </a:ln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54" name="Google Shape;354;p37"/>
            <p:cNvSpPr/>
            <p:nvPr/>
          </p:nvSpPr>
          <p:spPr>
            <a:xfrm>
              <a:off x="6267686" y="-347299"/>
              <a:ext cx="2216312" cy="2499145"/>
            </a:xfrm>
            <a:custGeom>
              <a:avLst/>
              <a:gdLst/>
              <a:ahLst/>
              <a:cxnLst/>
              <a:rect l="l" t="t" r="r" b="b"/>
              <a:pathLst>
                <a:path w="1843087" h="2126932" extrusionOk="0">
                  <a:moveTo>
                    <a:pt x="0" y="1063943"/>
                  </a:moveTo>
                  <a:lnTo>
                    <a:pt x="0" y="1063943"/>
                  </a:lnTo>
                  <a:lnTo>
                    <a:pt x="0" y="0"/>
                  </a:lnTo>
                  <a:lnTo>
                    <a:pt x="1843088" y="1063943"/>
                  </a:lnTo>
                  <a:lnTo>
                    <a:pt x="1843088" y="2126933"/>
                  </a:lnTo>
                  <a:lnTo>
                    <a:pt x="1842135" y="2124075"/>
                  </a:lnTo>
                  <a:lnTo>
                    <a:pt x="1842135" y="2126933"/>
                  </a:lnTo>
                  <a:lnTo>
                    <a:pt x="0" y="1063943"/>
                  </a:ln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55" name="Google Shape;355;p37"/>
            <p:cNvSpPr/>
            <p:nvPr/>
          </p:nvSpPr>
          <p:spPr>
            <a:xfrm>
              <a:off x="7377605" y="3835690"/>
              <a:ext cx="2215166" cy="1249013"/>
            </a:xfrm>
            <a:custGeom>
              <a:avLst/>
              <a:gdLst/>
              <a:ahLst/>
              <a:cxnLst/>
              <a:rect l="l" t="t" r="r" b="b"/>
              <a:pathLst>
                <a:path w="1842134" h="1062990" extrusionOk="0">
                  <a:moveTo>
                    <a:pt x="921068" y="1062990"/>
                  </a:moveTo>
                  <a:lnTo>
                    <a:pt x="1842135" y="531495"/>
                  </a:lnTo>
                  <a:lnTo>
                    <a:pt x="921068" y="0"/>
                  </a:lnTo>
                  <a:lnTo>
                    <a:pt x="921068" y="0"/>
                  </a:lnTo>
                  <a:lnTo>
                    <a:pt x="0" y="531495"/>
                  </a:lnTo>
                  <a:lnTo>
                    <a:pt x="921068" y="1062990"/>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56" name="Google Shape;356;p37"/>
            <p:cNvSpPr/>
            <p:nvPr/>
          </p:nvSpPr>
          <p:spPr>
            <a:xfrm>
              <a:off x="3475957" y="-1179704"/>
              <a:ext cx="5246800" cy="5795575"/>
            </a:xfrm>
            <a:custGeom>
              <a:avLst/>
              <a:gdLst/>
              <a:ahLst/>
              <a:cxnLst/>
              <a:rect l="l" t="t" r="r" b="b"/>
              <a:pathLst>
                <a:path w="209872" h="231823" extrusionOk="0">
                  <a:moveTo>
                    <a:pt x="209872" y="231823"/>
                  </a:moveTo>
                  <a:lnTo>
                    <a:pt x="179680" y="212394"/>
                  </a:lnTo>
                  <a:lnTo>
                    <a:pt x="179680" y="96984"/>
                  </a:lnTo>
                  <a:lnTo>
                    <a:pt x="0" y="0"/>
                  </a:lnTo>
                </a:path>
              </a:pathLst>
            </a:custGeom>
            <a:noFill/>
            <a:ln w="9525" cap="flat" cmpd="sng">
              <a:solidFill>
                <a:schemeClr val="dk1"/>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357" name="Google Shape;357;p37"/>
          <p:cNvGrpSpPr/>
          <p:nvPr/>
        </p:nvGrpSpPr>
        <p:grpSpPr>
          <a:xfrm rot="10800000">
            <a:off x="-733741" y="1172500"/>
            <a:ext cx="4009572" cy="4488309"/>
            <a:chOff x="3475957" y="-1179704"/>
            <a:chExt cx="6116815" cy="6847153"/>
          </a:xfrm>
        </p:grpSpPr>
        <p:sp>
          <p:nvSpPr>
            <p:cNvPr id="358" name="Google Shape;358;p37"/>
            <p:cNvSpPr/>
            <p:nvPr/>
          </p:nvSpPr>
          <p:spPr>
            <a:xfrm>
              <a:off x="6315950" y="2487115"/>
              <a:ext cx="2119025" cy="1223204"/>
            </a:xfrm>
            <a:custGeom>
              <a:avLst/>
              <a:gdLst/>
              <a:ahLst/>
              <a:cxnLst/>
              <a:rect l="l" t="t" r="r" b="b"/>
              <a:pathLst>
                <a:path w="1178" h="680" extrusionOk="0">
                  <a:moveTo>
                    <a:pt x="590" y="680"/>
                  </a:moveTo>
                  <a:lnTo>
                    <a:pt x="1178" y="340"/>
                  </a:lnTo>
                  <a:lnTo>
                    <a:pt x="590" y="0"/>
                  </a:lnTo>
                  <a:lnTo>
                    <a:pt x="590" y="0"/>
                  </a:lnTo>
                  <a:lnTo>
                    <a:pt x="0" y="340"/>
                  </a:lnTo>
                  <a:lnTo>
                    <a:pt x="590" y="680"/>
                  </a:lnTo>
                  <a:lnTo>
                    <a:pt x="590" y="680"/>
                  </a:lnTo>
                  <a:close/>
                </a:path>
              </a:pathLst>
            </a:custGeom>
            <a:solidFill>
              <a:schemeClr val="l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59" name="Google Shape;359;p37"/>
            <p:cNvSpPr/>
            <p:nvPr/>
          </p:nvSpPr>
          <p:spPr>
            <a:xfrm>
              <a:off x="6315950" y="3210246"/>
              <a:ext cx="1061311" cy="1226802"/>
            </a:xfrm>
            <a:custGeom>
              <a:avLst/>
              <a:gdLst/>
              <a:ahLst/>
              <a:cxnLst/>
              <a:rect l="l" t="t" r="r" b="b"/>
              <a:pathLst>
                <a:path w="590" h="682" extrusionOk="0">
                  <a:moveTo>
                    <a:pt x="0" y="342"/>
                  </a:moveTo>
                  <a:lnTo>
                    <a:pt x="590" y="0"/>
                  </a:lnTo>
                  <a:lnTo>
                    <a:pt x="590" y="682"/>
                  </a:lnTo>
                  <a:lnTo>
                    <a:pt x="0" y="342"/>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60" name="Google Shape;360;p37"/>
            <p:cNvSpPr/>
            <p:nvPr/>
          </p:nvSpPr>
          <p:spPr>
            <a:xfrm>
              <a:off x="6315950" y="3827246"/>
              <a:ext cx="1061311" cy="1840203"/>
            </a:xfrm>
            <a:custGeom>
              <a:avLst/>
              <a:gdLst/>
              <a:ahLst/>
              <a:cxnLst/>
              <a:rect l="l" t="t" r="r" b="b"/>
              <a:pathLst>
                <a:path w="590" h="1023" extrusionOk="0">
                  <a:moveTo>
                    <a:pt x="590" y="341"/>
                  </a:moveTo>
                  <a:lnTo>
                    <a:pt x="0" y="0"/>
                  </a:lnTo>
                  <a:lnTo>
                    <a:pt x="0" y="682"/>
                  </a:lnTo>
                  <a:lnTo>
                    <a:pt x="590" y="1023"/>
                  </a:lnTo>
                  <a:lnTo>
                    <a:pt x="590" y="341"/>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cxnSp>
          <p:nvCxnSpPr>
            <p:cNvPr id="361" name="Google Shape;361;p37"/>
            <p:cNvCxnSpPr/>
            <p:nvPr/>
          </p:nvCxnSpPr>
          <p:spPr>
            <a:xfrm>
              <a:off x="6844806" y="4134846"/>
              <a:ext cx="0" cy="761100"/>
            </a:xfrm>
            <a:prstGeom prst="straightConnector1">
              <a:avLst/>
            </a:prstGeom>
            <a:noFill/>
            <a:ln w="9525" cap="flat" cmpd="sng">
              <a:solidFill>
                <a:schemeClr val="dk1"/>
              </a:solidFill>
              <a:prstDash val="solid"/>
              <a:miter lim="800000"/>
              <a:headEnd type="none" w="med" len="med"/>
              <a:tailEnd type="none" w="med" len="med"/>
            </a:ln>
          </p:spPr>
        </p:cxnSp>
        <p:sp>
          <p:nvSpPr>
            <p:cNvPr id="362" name="Google Shape;362;p37"/>
            <p:cNvSpPr/>
            <p:nvPr/>
          </p:nvSpPr>
          <p:spPr>
            <a:xfrm>
              <a:off x="7377605" y="709642"/>
              <a:ext cx="1107583" cy="4373785"/>
            </a:xfrm>
            <a:custGeom>
              <a:avLst/>
              <a:gdLst/>
              <a:ahLst/>
              <a:cxnLst/>
              <a:rect l="l" t="t" r="r" b="b"/>
              <a:pathLst>
                <a:path w="921067" h="3722370" extrusionOk="0">
                  <a:moveTo>
                    <a:pt x="921068" y="2658428"/>
                  </a:moveTo>
                  <a:lnTo>
                    <a:pt x="921068" y="1595437"/>
                  </a:lnTo>
                  <a:lnTo>
                    <a:pt x="921068" y="531495"/>
                  </a:lnTo>
                  <a:lnTo>
                    <a:pt x="0" y="0"/>
                  </a:lnTo>
                  <a:lnTo>
                    <a:pt x="0" y="1063943"/>
                  </a:lnTo>
                  <a:lnTo>
                    <a:pt x="0" y="2126933"/>
                  </a:lnTo>
                  <a:lnTo>
                    <a:pt x="0" y="3190875"/>
                  </a:lnTo>
                  <a:lnTo>
                    <a:pt x="921068" y="3722370"/>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63" name="Google Shape;363;p37"/>
            <p:cNvSpPr/>
            <p:nvPr/>
          </p:nvSpPr>
          <p:spPr>
            <a:xfrm>
              <a:off x="6267686" y="-347299"/>
              <a:ext cx="2216312" cy="2499145"/>
            </a:xfrm>
            <a:custGeom>
              <a:avLst/>
              <a:gdLst/>
              <a:ahLst/>
              <a:cxnLst/>
              <a:rect l="l" t="t" r="r" b="b"/>
              <a:pathLst>
                <a:path w="1843087" h="2126932" extrusionOk="0">
                  <a:moveTo>
                    <a:pt x="0" y="1063943"/>
                  </a:moveTo>
                  <a:lnTo>
                    <a:pt x="0" y="1063943"/>
                  </a:lnTo>
                  <a:lnTo>
                    <a:pt x="0" y="0"/>
                  </a:lnTo>
                  <a:lnTo>
                    <a:pt x="1843088" y="1063943"/>
                  </a:lnTo>
                  <a:lnTo>
                    <a:pt x="1843088" y="2126933"/>
                  </a:lnTo>
                  <a:lnTo>
                    <a:pt x="1842135" y="2124075"/>
                  </a:lnTo>
                  <a:lnTo>
                    <a:pt x="1842135" y="2126933"/>
                  </a:lnTo>
                  <a:lnTo>
                    <a:pt x="0" y="1063943"/>
                  </a:ln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64" name="Google Shape;364;p37"/>
            <p:cNvSpPr/>
            <p:nvPr/>
          </p:nvSpPr>
          <p:spPr>
            <a:xfrm>
              <a:off x="7377605" y="3835690"/>
              <a:ext cx="2215166" cy="1249013"/>
            </a:xfrm>
            <a:custGeom>
              <a:avLst/>
              <a:gdLst/>
              <a:ahLst/>
              <a:cxnLst/>
              <a:rect l="l" t="t" r="r" b="b"/>
              <a:pathLst>
                <a:path w="1842134" h="1062990" extrusionOk="0">
                  <a:moveTo>
                    <a:pt x="921068" y="1062990"/>
                  </a:moveTo>
                  <a:lnTo>
                    <a:pt x="1842135" y="531495"/>
                  </a:lnTo>
                  <a:lnTo>
                    <a:pt x="921068" y="0"/>
                  </a:lnTo>
                  <a:lnTo>
                    <a:pt x="921068" y="0"/>
                  </a:lnTo>
                  <a:lnTo>
                    <a:pt x="0" y="531495"/>
                  </a:lnTo>
                  <a:lnTo>
                    <a:pt x="921068" y="1062990"/>
                  </a:lnTo>
                  <a:close/>
                </a:path>
              </a:pathLst>
            </a:custGeom>
            <a:solidFill>
              <a:schemeClr val="l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65" name="Google Shape;365;p37"/>
            <p:cNvSpPr/>
            <p:nvPr/>
          </p:nvSpPr>
          <p:spPr>
            <a:xfrm>
              <a:off x="3475957" y="-1179704"/>
              <a:ext cx="5246800" cy="5795575"/>
            </a:xfrm>
            <a:custGeom>
              <a:avLst/>
              <a:gdLst/>
              <a:ahLst/>
              <a:cxnLst/>
              <a:rect l="l" t="t" r="r" b="b"/>
              <a:pathLst>
                <a:path w="209872" h="231823" extrusionOk="0">
                  <a:moveTo>
                    <a:pt x="209872" y="231823"/>
                  </a:moveTo>
                  <a:lnTo>
                    <a:pt x="179680" y="212394"/>
                  </a:lnTo>
                  <a:lnTo>
                    <a:pt x="179680" y="96984"/>
                  </a:lnTo>
                  <a:lnTo>
                    <a:pt x="0" y="0"/>
                  </a:lnTo>
                </a:path>
              </a:pathLst>
            </a:custGeom>
            <a:noFill/>
            <a:ln w="9525" cap="flat" cmpd="sng">
              <a:solidFill>
                <a:schemeClr val="dk1"/>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3">
  <p:cSld name="SECTION_HEADER_1_1">
    <p:bg>
      <p:bgPr>
        <a:solidFill>
          <a:schemeClr val="lt2"/>
        </a:solidFill>
        <a:effectLst/>
      </p:bgPr>
    </p:bg>
    <p:spTree>
      <p:nvGrpSpPr>
        <p:cNvPr id="1" name="Shape 47"/>
        <p:cNvGrpSpPr/>
        <p:nvPr/>
      </p:nvGrpSpPr>
      <p:grpSpPr>
        <a:xfrm>
          <a:off x="0" y="0"/>
          <a:ext cx="0" cy="0"/>
          <a:chOff x="0" y="0"/>
          <a:chExt cx="0" cy="0"/>
        </a:xfrm>
      </p:grpSpPr>
      <p:sp>
        <p:nvSpPr>
          <p:cNvPr id="48" name="Google Shape;48;p5"/>
          <p:cNvSpPr txBox="1">
            <a:spLocks noGrp="1"/>
          </p:cNvSpPr>
          <p:nvPr>
            <p:ph type="title"/>
          </p:nvPr>
        </p:nvSpPr>
        <p:spPr>
          <a:xfrm>
            <a:off x="2038200" y="2704975"/>
            <a:ext cx="5067600" cy="841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4100">
                <a:latin typeface="Anek Kannada ExtraBold"/>
                <a:ea typeface="Anek Kannada ExtraBold"/>
                <a:cs typeface="Anek Kannada ExtraBold"/>
                <a:sym typeface="Anek Kannada ExtraBold"/>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9" name="Google Shape;49;p5"/>
          <p:cNvSpPr txBox="1">
            <a:spLocks noGrp="1"/>
          </p:cNvSpPr>
          <p:nvPr>
            <p:ph type="title" idx="2" hasCustomPrompt="1"/>
          </p:nvPr>
        </p:nvSpPr>
        <p:spPr>
          <a:xfrm>
            <a:off x="3837300" y="1550988"/>
            <a:ext cx="1469400" cy="841800"/>
          </a:xfrm>
          <a:prstGeom prst="rect">
            <a:avLst/>
          </a:prstGeom>
          <a:solidFill>
            <a:schemeClr val="dk1"/>
          </a:solidFill>
        </p:spPr>
        <p:txBody>
          <a:bodyPr spcFirstLastPara="1" wrap="square" lIns="91425" tIns="0" rIns="91425" bIns="91425" anchor="ctr" anchorCtr="0">
            <a:noAutofit/>
          </a:bodyPr>
          <a:lstStyle>
            <a:lvl1pPr lvl="0" algn="ctr" rtl="0">
              <a:spcBef>
                <a:spcPts val="0"/>
              </a:spcBef>
              <a:spcAft>
                <a:spcPts val="0"/>
              </a:spcAft>
              <a:buClr>
                <a:schemeClr val="lt1"/>
              </a:buClr>
              <a:buSzPts val="6000"/>
              <a:buNone/>
              <a:defRPr sz="6000">
                <a:solidFill>
                  <a:schemeClr val="lt2"/>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50" name="Google Shape;50;p5"/>
          <p:cNvSpPr txBox="1">
            <a:spLocks noGrp="1"/>
          </p:cNvSpPr>
          <p:nvPr>
            <p:ph type="subTitle" idx="1"/>
          </p:nvPr>
        </p:nvSpPr>
        <p:spPr>
          <a:xfrm>
            <a:off x="2038200" y="3634938"/>
            <a:ext cx="5067600" cy="375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lt1"/>
        </a:solidFill>
        <a:effectLst/>
      </p:bgPr>
    </p:bg>
    <p:spTree>
      <p:nvGrpSpPr>
        <p:cNvPr id="1" name="Shape 51"/>
        <p:cNvGrpSpPr/>
        <p:nvPr/>
      </p:nvGrpSpPr>
      <p:grpSpPr>
        <a:xfrm>
          <a:off x="0" y="0"/>
          <a:ext cx="0" cy="0"/>
          <a:chOff x="0" y="0"/>
          <a:chExt cx="0" cy="0"/>
        </a:xfrm>
      </p:grpSpPr>
      <p:sp>
        <p:nvSpPr>
          <p:cNvPr id="52" name="Google Shape;52;p6"/>
          <p:cNvSpPr txBox="1">
            <a:spLocks noGrp="1"/>
          </p:cNvSpPr>
          <p:nvPr>
            <p:ph type="title"/>
          </p:nvPr>
        </p:nvSpPr>
        <p:spPr>
          <a:xfrm>
            <a:off x="720000" y="539500"/>
            <a:ext cx="7704000" cy="518400"/>
          </a:xfrm>
          <a:prstGeom prst="rect">
            <a:avLst/>
          </a:prstGeom>
        </p:spPr>
        <p:txBody>
          <a:bodyPr spcFirstLastPara="1" wrap="square" lIns="91425" tIns="0"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3" name="Google Shape;53;p6"/>
          <p:cNvSpPr txBox="1">
            <a:spLocks noGrp="1"/>
          </p:cNvSpPr>
          <p:nvPr>
            <p:ph type="body" idx="1"/>
          </p:nvPr>
        </p:nvSpPr>
        <p:spPr>
          <a:xfrm>
            <a:off x="720000" y="1333051"/>
            <a:ext cx="7704000" cy="3780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Font typeface="Nunito Light"/>
              <a:buChar char="●"/>
              <a:defRPr/>
            </a:lvl1pPr>
            <a:lvl2pPr marL="914400" lvl="1" indent="-317500" rtl="0">
              <a:lnSpc>
                <a:spcPct val="100000"/>
              </a:lnSpc>
              <a:spcBef>
                <a:spcPts val="0"/>
              </a:spcBef>
              <a:spcAft>
                <a:spcPts val="0"/>
              </a:spcAft>
              <a:buSzPts val="1400"/>
              <a:buFont typeface="Nunito Light"/>
              <a:buChar char="○"/>
              <a:defRPr/>
            </a:lvl2pPr>
            <a:lvl3pPr marL="1371600" lvl="2" indent="-317500" rtl="0">
              <a:lnSpc>
                <a:spcPct val="100000"/>
              </a:lnSpc>
              <a:spcBef>
                <a:spcPts val="0"/>
              </a:spcBef>
              <a:spcAft>
                <a:spcPts val="0"/>
              </a:spcAft>
              <a:buSzPts val="1400"/>
              <a:buFont typeface="Nunito Light"/>
              <a:buChar char="■"/>
              <a:defRPr/>
            </a:lvl3pPr>
            <a:lvl4pPr marL="1828800" lvl="3" indent="-317500" rtl="0">
              <a:lnSpc>
                <a:spcPct val="100000"/>
              </a:lnSpc>
              <a:spcBef>
                <a:spcPts val="0"/>
              </a:spcBef>
              <a:spcAft>
                <a:spcPts val="0"/>
              </a:spcAft>
              <a:buSzPts val="1400"/>
              <a:buFont typeface="Nunito Light"/>
              <a:buChar char="●"/>
              <a:defRPr/>
            </a:lvl4pPr>
            <a:lvl5pPr marL="2286000" lvl="4" indent="-317500" rtl="0">
              <a:lnSpc>
                <a:spcPct val="100000"/>
              </a:lnSpc>
              <a:spcBef>
                <a:spcPts val="0"/>
              </a:spcBef>
              <a:spcAft>
                <a:spcPts val="0"/>
              </a:spcAft>
              <a:buSzPts val="1400"/>
              <a:buFont typeface="Nunito Light"/>
              <a:buChar char="○"/>
              <a:defRPr/>
            </a:lvl5pPr>
            <a:lvl6pPr marL="2743200" lvl="5" indent="-317500" rtl="0">
              <a:lnSpc>
                <a:spcPct val="100000"/>
              </a:lnSpc>
              <a:spcBef>
                <a:spcPts val="0"/>
              </a:spcBef>
              <a:spcAft>
                <a:spcPts val="0"/>
              </a:spcAft>
              <a:buSzPts val="1400"/>
              <a:buFont typeface="Nunito Light"/>
              <a:buChar char="■"/>
              <a:defRPr/>
            </a:lvl6pPr>
            <a:lvl7pPr marL="3200400" lvl="6" indent="-317500" rtl="0">
              <a:lnSpc>
                <a:spcPct val="100000"/>
              </a:lnSpc>
              <a:spcBef>
                <a:spcPts val="0"/>
              </a:spcBef>
              <a:spcAft>
                <a:spcPts val="0"/>
              </a:spcAft>
              <a:buSzPts val="1400"/>
              <a:buFont typeface="Nunito Light"/>
              <a:buChar char="●"/>
              <a:defRPr/>
            </a:lvl7pPr>
            <a:lvl8pPr marL="3657600" lvl="7" indent="-317500" rtl="0">
              <a:lnSpc>
                <a:spcPct val="100000"/>
              </a:lnSpc>
              <a:spcBef>
                <a:spcPts val="0"/>
              </a:spcBef>
              <a:spcAft>
                <a:spcPts val="0"/>
              </a:spcAft>
              <a:buSzPts val="1400"/>
              <a:buFont typeface="Nunito Light"/>
              <a:buChar char="○"/>
              <a:defRPr/>
            </a:lvl8pPr>
            <a:lvl9pPr marL="4114800" lvl="8" indent="-317500" rtl="0">
              <a:lnSpc>
                <a:spcPct val="100000"/>
              </a:lnSpc>
              <a:spcBef>
                <a:spcPts val="0"/>
              </a:spcBef>
              <a:spcAft>
                <a:spcPts val="0"/>
              </a:spcAft>
              <a:buSzPts val="1400"/>
              <a:buFont typeface="Nunito Light"/>
              <a:buChar char="■"/>
              <a:defRPr/>
            </a:lvl9pPr>
          </a:lstStyle>
          <a:p>
            <a:endParaRPr/>
          </a:p>
        </p:txBody>
      </p:sp>
      <p:grpSp>
        <p:nvGrpSpPr>
          <p:cNvPr id="54" name="Google Shape;54;p6"/>
          <p:cNvGrpSpPr/>
          <p:nvPr/>
        </p:nvGrpSpPr>
        <p:grpSpPr>
          <a:xfrm>
            <a:off x="8582725" y="-50"/>
            <a:ext cx="1021675" cy="1216824"/>
            <a:chOff x="8424000" y="-94075"/>
            <a:chExt cx="1021675" cy="1216824"/>
          </a:xfrm>
        </p:grpSpPr>
        <p:sp>
          <p:nvSpPr>
            <p:cNvPr id="55" name="Google Shape;55;p6"/>
            <p:cNvSpPr/>
            <p:nvPr/>
          </p:nvSpPr>
          <p:spPr>
            <a:xfrm>
              <a:off x="8424000" y="-94075"/>
              <a:ext cx="720001" cy="1216824"/>
            </a:xfrm>
            <a:custGeom>
              <a:avLst/>
              <a:gdLst/>
              <a:ahLst/>
              <a:cxnLst/>
              <a:rect l="l" t="t" r="r" b="b"/>
              <a:pathLst>
                <a:path w="590" h="1022" extrusionOk="0">
                  <a:moveTo>
                    <a:pt x="590" y="340"/>
                  </a:moveTo>
                  <a:lnTo>
                    <a:pt x="0" y="0"/>
                  </a:lnTo>
                  <a:lnTo>
                    <a:pt x="0" y="680"/>
                  </a:lnTo>
                  <a:lnTo>
                    <a:pt x="590" y="1022"/>
                  </a:lnTo>
                  <a:lnTo>
                    <a:pt x="590" y="340"/>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6" name="Google Shape;56;p6"/>
            <p:cNvSpPr/>
            <p:nvPr/>
          </p:nvSpPr>
          <p:spPr>
            <a:xfrm>
              <a:off x="8771675" y="505350"/>
              <a:ext cx="674000" cy="401625"/>
            </a:xfrm>
            <a:custGeom>
              <a:avLst/>
              <a:gdLst/>
              <a:ahLst/>
              <a:cxnLst/>
              <a:rect l="l" t="t" r="r" b="b"/>
              <a:pathLst>
                <a:path w="26960" h="16065" extrusionOk="0">
                  <a:moveTo>
                    <a:pt x="26960" y="16065"/>
                  </a:moveTo>
                  <a:lnTo>
                    <a:pt x="21568" y="13190"/>
                  </a:lnTo>
                  <a:lnTo>
                    <a:pt x="17525" y="10673"/>
                  </a:lnTo>
                  <a:lnTo>
                    <a:pt x="0" y="0"/>
                  </a:lnTo>
                </a:path>
              </a:pathLst>
            </a:custGeom>
            <a:noFill/>
            <a:ln w="9525" cap="flat" cmpd="sng">
              <a:solidFill>
                <a:schemeClr val="dk1"/>
              </a:solidFill>
              <a:prstDash val="solid"/>
              <a:miter lim="800000"/>
              <a:headEnd type="none" w="med" len="med"/>
              <a:tailEnd type="none" w="med" len="med"/>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
        <p:nvSpPr>
          <p:cNvPr id="57" name="Google Shape;57;p6"/>
          <p:cNvSpPr/>
          <p:nvPr/>
        </p:nvSpPr>
        <p:spPr>
          <a:xfrm>
            <a:off x="-235721" y="4203713"/>
            <a:ext cx="1440194" cy="1662138"/>
          </a:xfrm>
          <a:custGeom>
            <a:avLst/>
            <a:gdLst/>
            <a:ahLst/>
            <a:cxnLst/>
            <a:rect l="l" t="t" r="r" b="b"/>
            <a:pathLst>
              <a:path w="1181" h="1363" extrusionOk="0">
                <a:moveTo>
                  <a:pt x="0" y="682"/>
                </a:moveTo>
                <a:lnTo>
                  <a:pt x="0" y="682"/>
                </a:lnTo>
                <a:lnTo>
                  <a:pt x="0" y="0"/>
                </a:lnTo>
                <a:lnTo>
                  <a:pt x="1181" y="682"/>
                </a:lnTo>
                <a:lnTo>
                  <a:pt x="1181" y="1363"/>
                </a:lnTo>
                <a:lnTo>
                  <a:pt x="1181" y="1360"/>
                </a:lnTo>
                <a:lnTo>
                  <a:pt x="1181" y="1363"/>
                </a:lnTo>
                <a:lnTo>
                  <a:pt x="0" y="682"/>
                </a:lnTo>
                <a:lnTo>
                  <a:pt x="0" y="682"/>
                </a:lnTo>
                <a:close/>
              </a:path>
            </a:pathLst>
          </a:custGeom>
          <a:solidFill>
            <a:schemeClr val="l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58" name="Google Shape;58;p6"/>
          <p:cNvGrpSpPr/>
          <p:nvPr/>
        </p:nvGrpSpPr>
        <p:grpSpPr>
          <a:xfrm>
            <a:off x="-1549125" y="636046"/>
            <a:ext cx="3590698" cy="5320222"/>
            <a:chOff x="-8795677" y="-2878949"/>
            <a:chExt cx="5568700" cy="8253525"/>
          </a:xfrm>
        </p:grpSpPr>
        <p:sp>
          <p:nvSpPr>
            <p:cNvPr id="59" name="Google Shape;59;p6"/>
            <p:cNvSpPr/>
            <p:nvPr/>
          </p:nvSpPr>
          <p:spPr>
            <a:xfrm>
              <a:off x="-6734445" y="-1822008"/>
              <a:ext cx="1107583" cy="4373785"/>
            </a:xfrm>
            <a:custGeom>
              <a:avLst/>
              <a:gdLst/>
              <a:ahLst/>
              <a:cxnLst/>
              <a:rect l="l" t="t" r="r" b="b"/>
              <a:pathLst>
                <a:path w="921067" h="3722370" extrusionOk="0">
                  <a:moveTo>
                    <a:pt x="921068" y="2658428"/>
                  </a:moveTo>
                  <a:lnTo>
                    <a:pt x="921068" y="1595437"/>
                  </a:lnTo>
                  <a:lnTo>
                    <a:pt x="921068" y="531495"/>
                  </a:lnTo>
                  <a:lnTo>
                    <a:pt x="0" y="0"/>
                  </a:lnTo>
                  <a:lnTo>
                    <a:pt x="0" y="1063943"/>
                  </a:lnTo>
                  <a:lnTo>
                    <a:pt x="0" y="2126933"/>
                  </a:lnTo>
                  <a:lnTo>
                    <a:pt x="0" y="3190875"/>
                  </a:lnTo>
                  <a:lnTo>
                    <a:pt x="921068" y="3722370"/>
                  </a:ln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0" name="Google Shape;60;p6"/>
            <p:cNvSpPr/>
            <p:nvPr/>
          </p:nvSpPr>
          <p:spPr>
            <a:xfrm>
              <a:off x="-7844364" y="-2878949"/>
              <a:ext cx="2216312" cy="2499145"/>
            </a:xfrm>
            <a:custGeom>
              <a:avLst/>
              <a:gdLst/>
              <a:ahLst/>
              <a:cxnLst/>
              <a:rect l="l" t="t" r="r" b="b"/>
              <a:pathLst>
                <a:path w="1843087" h="2126932" extrusionOk="0">
                  <a:moveTo>
                    <a:pt x="0" y="1063943"/>
                  </a:moveTo>
                  <a:lnTo>
                    <a:pt x="0" y="1063943"/>
                  </a:lnTo>
                  <a:lnTo>
                    <a:pt x="0" y="0"/>
                  </a:lnTo>
                  <a:lnTo>
                    <a:pt x="1843088" y="1063943"/>
                  </a:lnTo>
                  <a:lnTo>
                    <a:pt x="1843088" y="2126933"/>
                  </a:lnTo>
                  <a:lnTo>
                    <a:pt x="1842135" y="2124075"/>
                  </a:lnTo>
                  <a:lnTo>
                    <a:pt x="1842135" y="2126933"/>
                  </a:lnTo>
                  <a:lnTo>
                    <a:pt x="0" y="1063943"/>
                  </a:ln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1" name="Google Shape;61;p6"/>
            <p:cNvSpPr/>
            <p:nvPr/>
          </p:nvSpPr>
          <p:spPr>
            <a:xfrm>
              <a:off x="-8795677" y="-2713724"/>
              <a:ext cx="5568700" cy="8088300"/>
            </a:xfrm>
            <a:custGeom>
              <a:avLst/>
              <a:gdLst/>
              <a:ahLst/>
              <a:cxnLst/>
              <a:rect l="l" t="t" r="r" b="b"/>
              <a:pathLst>
                <a:path w="222748" h="323532" extrusionOk="0">
                  <a:moveTo>
                    <a:pt x="222748" y="323532"/>
                  </a:moveTo>
                  <a:lnTo>
                    <a:pt x="105273" y="259085"/>
                  </a:lnTo>
                  <a:lnTo>
                    <a:pt x="106064" y="57079"/>
                  </a:lnTo>
                  <a:lnTo>
                    <a:pt x="0" y="0"/>
                  </a:lnTo>
                </a:path>
              </a:pathLst>
            </a:custGeom>
            <a:noFill/>
            <a:ln w="9525" cap="flat" cmpd="sng">
              <a:solidFill>
                <a:schemeClr val="dk1"/>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62" name="Google Shape;62;p6"/>
          <p:cNvGrpSpPr/>
          <p:nvPr/>
        </p:nvGrpSpPr>
        <p:grpSpPr>
          <a:xfrm flipH="1">
            <a:off x="8589983" y="1057892"/>
            <a:ext cx="2009962" cy="3860412"/>
            <a:chOff x="5316400" y="-854949"/>
            <a:chExt cx="3168788" cy="6086098"/>
          </a:xfrm>
        </p:grpSpPr>
        <p:sp>
          <p:nvSpPr>
            <p:cNvPr id="63" name="Google Shape;63;p6"/>
            <p:cNvSpPr/>
            <p:nvPr/>
          </p:nvSpPr>
          <p:spPr>
            <a:xfrm>
              <a:off x="7377605" y="857364"/>
              <a:ext cx="1107583" cy="4373785"/>
            </a:xfrm>
            <a:custGeom>
              <a:avLst/>
              <a:gdLst/>
              <a:ahLst/>
              <a:cxnLst/>
              <a:rect l="l" t="t" r="r" b="b"/>
              <a:pathLst>
                <a:path w="921067" h="3722370" extrusionOk="0">
                  <a:moveTo>
                    <a:pt x="921068" y="2658428"/>
                  </a:moveTo>
                  <a:lnTo>
                    <a:pt x="921068" y="1595437"/>
                  </a:lnTo>
                  <a:lnTo>
                    <a:pt x="921068" y="531495"/>
                  </a:lnTo>
                  <a:lnTo>
                    <a:pt x="0" y="0"/>
                  </a:lnTo>
                  <a:lnTo>
                    <a:pt x="0" y="1063943"/>
                  </a:lnTo>
                  <a:lnTo>
                    <a:pt x="0" y="2126933"/>
                  </a:lnTo>
                  <a:lnTo>
                    <a:pt x="0" y="3190875"/>
                  </a:lnTo>
                  <a:lnTo>
                    <a:pt x="921068" y="3722370"/>
                  </a:ln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4" name="Google Shape;64;p6"/>
            <p:cNvSpPr/>
            <p:nvPr/>
          </p:nvSpPr>
          <p:spPr>
            <a:xfrm>
              <a:off x="5316400" y="-854949"/>
              <a:ext cx="2651550" cy="4397325"/>
            </a:xfrm>
            <a:custGeom>
              <a:avLst/>
              <a:gdLst/>
              <a:ahLst/>
              <a:cxnLst/>
              <a:rect l="l" t="t" r="r" b="b"/>
              <a:pathLst>
                <a:path w="106062" h="175893" extrusionOk="0">
                  <a:moveTo>
                    <a:pt x="105299" y="175893"/>
                  </a:moveTo>
                  <a:lnTo>
                    <a:pt x="105580" y="128431"/>
                  </a:lnTo>
                  <a:lnTo>
                    <a:pt x="106062" y="57078"/>
                  </a:lnTo>
                  <a:lnTo>
                    <a:pt x="0" y="0"/>
                  </a:lnTo>
                </a:path>
              </a:pathLst>
            </a:custGeom>
            <a:noFill/>
            <a:ln w="9525" cap="flat" cmpd="sng">
              <a:solidFill>
                <a:schemeClr val="dk1"/>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5"/>
        <p:cNvGrpSpPr/>
        <p:nvPr/>
      </p:nvGrpSpPr>
      <p:grpSpPr>
        <a:xfrm>
          <a:off x="0" y="0"/>
          <a:ext cx="0" cy="0"/>
          <a:chOff x="0" y="0"/>
          <a:chExt cx="0" cy="0"/>
        </a:xfrm>
      </p:grpSpPr>
      <p:sp>
        <p:nvSpPr>
          <p:cNvPr id="66" name="Google Shape;66;p7"/>
          <p:cNvSpPr txBox="1">
            <a:spLocks noGrp="1"/>
          </p:cNvSpPr>
          <p:nvPr>
            <p:ph type="subTitle" idx="1"/>
          </p:nvPr>
        </p:nvSpPr>
        <p:spPr>
          <a:xfrm>
            <a:off x="5055284" y="3695224"/>
            <a:ext cx="25056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67" name="Google Shape;67;p7"/>
          <p:cNvSpPr txBox="1">
            <a:spLocks noGrp="1"/>
          </p:cNvSpPr>
          <p:nvPr>
            <p:ph type="subTitle" idx="2"/>
          </p:nvPr>
        </p:nvSpPr>
        <p:spPr>
          <a:xfrm>
            <a:off x="1583300" y="3695224"/>
            <a:ext cx="25056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68" name="Google Shape;68;p7"/>
          <p:cNvSpPr txBox="1">
            <a:spLocks noGrp="1"/>
          </p:cNvSpPr>
          <p:nvPr>
            <p:ph type="subTitle" idx="3"/>
          </p:nvPr>
        </p:nvSpPr>
        <p:spPr>
          <a:xfrm>
            <a:off x="5055275" y="3300725"/>
            <a:ext cx="2505600" cy="394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400"/>
              <a:buFont typeface="Bebas Neue"/>
              <a:buNone/>
              <a:defRPr sz="2400" b="1">
                <a:solidFill>
                  <a:schemeClr val="dk1"/>
                </a:solidFill>
                <a:latin typeface="Anek Kannada"/>
                <a:ea typeface="Anek Kannada"/>
                <a:cs typeface="Anek Kannada"/>
                <a:sym typeface="Anek Kannada"/>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69" name="Google Shape;69;p7"/>
          <p:cNvSpPr txBox="1">
            <a:spLocks noGrp="1"/>
          </p:cNvSpPr>
          <p:nvPr>
            <p:ph type="subTitle" idx="4"/>
          </p:nvPr>
        </p:nvSpPr>
        <p:spPr>
          <a:xfrm>
            <a:off x="1583075" y="3300725"/>
            <a:ext cx="2505600" cy="394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400"/>
              <a:buFont typeface="Bebas Neue"/>
              <a:buNone/>
              <a:defRPr sz="2400" b="1">
                <a:solidFill>
                  <a:schemeClr val="dk1"/>
                </a:solidFill>
                <a:latin typeface="Anek Kannada"/>
                <a:ea typeface="Anek Kannada"/>
                <a:cs typeface="Anek Kannada"/>
                <a:sym typeface="Anek Kannada"/>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70" name="Google Shape;70;p7"/>
          <p:cNvSpPr txBox="1">
            <a:spLocks noGrp="1"/>
          </p:cNvSpPr>
          <p:nvPr>
            <p:ph type="title"/>
          </p:nvPr>
        </p:nvSpPr>
        <p:spPr>
          <a:xfrm>
            <a:off x="720000" y="539500"/>
            <a:ext cx="7704000" cy="518400"/>
          </a:xfrm>
          <a:prstGeom prst="rect">
            <a:avLst/>
          </a:prstGeom>
        </p:spPr>
        <p:txBody>
          <a:bodyPr spcFirstLastPara="1" wrap="square" lIns="91425" tIns="0"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1" name="Google Shape;71;p7"/>
          <p:cNvSpPr/>
          <p:nvPr/>
        </p:nvSpPr>
        <p:spPr>
          <a:xfrm>
            <a:off x="-13099" y="1328479"/>
            <a:ext cx="727643" cy="2866225"/>
          </a:xfrm>
          <a:custGeom>
            <a:avLst/>
            <a:gdLst/>
            <a:ahLst/>
            <a:cxnLst/>
            <a:rect l="l" t="t" r="r" b="b"/>
            <a:pathLst>
              <a:path w="921067" h="3722370" extrusionOk="0">
                <a:moveTo>
                  <a:pt x="921068" y="2658428"/>
                </a:moveTo>
                <a:lnTo>
                  <a:pt x="921068" y="1595437"/>
                </a:lnTo>
                <a:lnTo>
                  <a:pt x="921068" y="531495"/>
                </a:lnTo>
                <a:lnTo>
                  <a:pt x="0" y="0"/>
                </a:lnTo>
                <a:lnTo>
                  <a:pt x="0" y="1063943"/>
                </a:lnTo>
                <a:lnTo>
                  <a:pt x="0" y="2126933"/>
                </a:lnTo>
                <a:lnTo>
                  <a:pt x="0" y="3190875"/>
                </a:lnTo>
                <a:lnTo>
                  <a:pt x="921068" y="3722370"/>
                </a:lnTo>
                <a:close/>
              </a:path>
            </a:pathLst>
          </a:custGeom>
          <a:solidFill>
            <a:schemeClr val="l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2" name="Google Shape;72;p7"/>
          <p:cNvSpPr/>
          <p:nvPr/>
        </p:nvSpPr>
        <p:spPr>
          <a:xfrm>
            <a:off x="-741317" y="635020"/>
            <a:ext cx="1456039" cy="1637738"/>
          </a:xfrm>
          <a:custGeom>
            <a:avLst/>
            <a:gdLst/>
            <a:ahLst/>
            <a:cxnLst/>
            <a:rect l="l" t="t" r="r" b="b"/>
            <a:pathLst>
              <a:path w="1843087" h="2126932" extrusionOk="0">
                <a:moveTo>
                  <a:pt x="0" y="1063943"/>
                </a:moveTo>
                <a:lnTo>
                  <a:pt x="0" y="1063943"/>
                </a:lnTo>
                <a:lnTo>
                  <a:pt x="0" y="0"/>
                </a:lnTo>
                <a:lnTo>
                  <a:pt x="1843088" y="1063943"/>
                </a:lnTo>
                <a:lnTo>
                  <a:pt x="1843088" y="2126933"/>
                </a:lnTo>
                <a:lnTo>
                  <a:pt x="1842135" y="2124075"/>
                </a:lnTo>
                <a:lnTo>
                  <a:pt x="1842135" y="2126933"/>
                </a:lnTo>
                <a:lnTo>
                  <a:pt x="0" y="1063943"/>
                </a:ln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73" name="Google Shape;73;p7"/>
          <p:cNvGrpSpPr/>
          <p:nvPr/>
        </p:nvGrpSpPr>
        <p:grpSpPr>
          <a:xfrm>
            <a:off x="8414595" y="271310"/>
            <a:ext cx="2828771" cy="4332684"/>
            <a:chOff x="8414595" y="271310"/>
            <a:chExt cx="2828771" cy="4332684"/>
          </a:xfrm>
        </p:grpSpPr>
        <p:grpSp>
          <p:nvGrpSpPr>
            <p:cNvPr id="74" name="Google Shape;74;p7"/>
            <p:cNvGrpSpPr/>
            <p:nvPr/>
          </p:nvGrpSpPr>
          <p:grpSpPr>
            <a:xfrm>
              <a:off x="8414595" y="271310"/>
              <a:ext cx="2828771" cy="4332684"/>
              <a:chOff x="8414595" y="271310"/>
              <a:chExt cx="2828771" cy="4332684"/>
            </a:xfrm>
          </p:grpSpPr>
          <p:sp>
            <p:nvSpPr>
              <p:cNvPr id="75" name="Google Shape;75;p7"/>
              <p:cNvSpPr/>
              <p:nvPr/>
            </p:nvSpPr>
            <p:spPr>
              <a:xfrm>
                <a:off x="8438254" y="2498969"/>
                <a:ext cx="1402556" cy="809625"/>
              </a:xfrm>
              <a:custGeom>
                <a:avLst/>
                <a:gdLst/>
                <a:ahLst/>
                <a:cxnLst/>
                <a:rect l="l" t="t" r="r" b="b"/>
                <a:pathLst>
                  <a:path w="1178" h="680" extrusionOk="0">
                    <a:moveTo>
                      <a:pt x="590" y="680"/>
                    </a:moveTo>
                    <a:lnTo>
                      <a:pt x="1178" y="340"/>
                    </a:lnTo>
                    <a:lnTo>
                      <a:pt x="590" y="0"/>
                    </a:lnTo>
                    <a:lnTo>
                      <a:pt x="590" y="0"/>
                    </a:lnTo>
                    <a:lnTo>
                      <a:pt x="0" y="340"/>
                    </a:lnTo>
                    <a:lnTo>
                      <a:pt x="590" y="680"/>
                    </a:lnTo>
                    <a:lnTo>
                      <a:pt x="590" y="680"/>
                    </a:lnTo>
                    <a:close/>
                  </a:path>
                </a:pathLst>
              </a:custGeom>
              <a:solidFill>
                <a:schemeClr val="accent3"/>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6" name="Google Shape;76;p7"/>
              <p:cNvSpPr/>
              <p:nvPr/>
            </p:nvSpPr>
            <p:spPr>
              <a:xfrm>
                <a:off x="9134770" y="271310"/>
                <a:ext cx="2108597" cy="1216819"/>
              </a:xfrm>
              <a:custGeom>
                <a:avLst/>
                <a:gdLst/>
                <a:ahLst/>
                <a:cxnLst/>
                <a:rect l="l" t="t" r="r" b="b"/>
                <a:pathLst>
                  <a:path w="1771" h="1022" extrusionOk="0">
                    <a:moveTo>
                      <a:pt x="1771" y="341"/>
                    </a:moveTo>
                    <a:lnTo>
                      <a:pt x="1180" y="0"/>
                    </a:lnTo>
                    <a:lnTo>
                      <a:pt x="1180" y="0"/>
                    </a:lnTo>
                    <a:lnTo>
                      <a:pt x="590" y="341"/>
                    </a:lnTo>
                    <a:lnTo>
                      <a:pt x="0" y="681"/>
                    </a:lnTo>
                    <a:lnTo>
                      <a:pt x="590" y="1022"/>
                    </a:lnTo>
                    <a:lnTo>
                      <a:pt x="590" y="1022"/>
                    </a:lnTo>
                    <a:lnTo>
                      <a:pt x="1180" y="681"/>
                    </a:lnTo>
                    <a:lnTo>
                      <a:pt x="590" y="341"/>
                    </a:lnTo>
                    <a:lnTo>
                      <a:pt x="1180" y="681"/>
                    </a:lnTo>
                    <a:lnTo>
                      <a:pt x="1180" y="681"/>
                    </a:lnTo>
                    <a:lnTo>
                      <a:pt x="1771" y="341"/>
                    </a:lnTo>
                    <a:close/>
                  </a:path>
                </a:pathLst>
              </a:custGeom>
              <a:solidFill>
                <a:schemeClr val="accent3"/>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7" name="Google Shape;77;p7"/>
              <p:cNvSpPr/>
              <p:nvPr/>
            </p:nvSpPr>
            <p:spPr>
              <a:xfrm>
                <a:off x="8438254" y="2977600"/>
                <a:ext cx="702469" cy="812006"/>
              </a:xfrm>
              <a:custGeom>
                <a:avLst/>
                <a:gdLst/>
                <a:ahLst/>
                <a:cxnLst/>
                <a:rect l="l" t="t" r="r" b="b"/>
                <a:pathLst>
                  <a:path w="590" h="682" extrusionOk="0">
                    <a:moveTo>
                      <a:pt x="0" y="342"/>
                    </a:moveTo>
                    <a:lnTo>
                      <a:pt x="590" y="0"/>
                    </a:lnTo>
                    <a:lnTo>
                      <a:pt x="590" y="682"/>
                    </a:lnTo>
                    <a:lnTo>
                      <a:pt x="0" y="342"/>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8" name="Google Shape;78;p7"/>
              <p:cNvSpPr/>
              <p:nvPr/>
            </p:nvSpPr>
            <p:spPr>
              <a:xfrm>
                <a:off x="8438254" y="3385985"/>
                <a:ext cx="702469" cy="1218009"/>
              </a:xfrm>
              <a:custGeom>
                <a:avLst/>
                <a:gdLst/>
                <a:ahLst/>
                <a:cxnLst/>
                <a:rect l="l" t="t" r="r" b="b"/>
                <a:pathLst>
                  <a:path w="590" h="1023" extrusionOk="0">
                    <a:moveTo>
                      <a:pt x="590" y="341"/>
                    </a:moveTo>
                    <a:lnTo>
                      <a:pt x="0" y="0"/>
                    </a:lnTo>
                    <a:lnTo>
                      <a:pt x="0" y="682"/>
                    </a:lnTo>
                    <a:lnTo>
                      <a:pt x="590" y="1023"/>
                    </a:lnTo>
                    <a:lnTo>
                      <a:pt x="590" y="341"/>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cxnSp>
            <p:nvCxnSpPr>
              <p:cNvPr id="79" name="Google Shape;79;p7"/>
              <p:cNvCxnSpPr/>
              <p:nvPr/>
            </p:nvCxnSpPr>
            <p:spPr>
              <a:xfrm flipH="1">
                <a:off x="9459754" y="1020213"/>
                <a:ext cx="426300" cy="243000"/>
              </a:xfrm>
              <a:prstGeom prst="straightConnector1">
                <a:avLst/>
              </a:prstGeom>
              <a:noFill/>
              <a:ln w="9525" cap="flat" cmpd="sng">
                <a:solidFill>
                  <a:schemeClr val="dk1"/>
                </a:solidFill>
                <a:prstDash val="solid"/>
                <a:miter lim="800000"/>
                <a:headEnd type="none" w="med" len="med"/>
                <a:tailEnd type="none" w="med" len="med"/>
              </a:ln>
            </p:spPr>
          </p:cxnSp>
          <p:sp>
            <p:nvSpPr>
              <p:cNvPr id="80" name="Google Shape;80;p7"/>
              <p:cNvSpPr/>
              <p:nvPr/>
            </p:nvSpPr>
            <p:spPr>
              <a:xfrm>
                <a:off x="9142814" y="1328479"/>
                <a:ext cx="727643" cy="2866225"/>
              </a:xfrm>
              <a:custGeom>
                <a:avLst/>
                <a:gdLst/>
                <a:ahLst/>
                <a:cxnLst/>
                <a:rect l="l" t="t" r="r" b="b"/>
                <a:pathLst>
                  <a:path w="921067" h="3722370" extrusionOk="0">
                    <a:moveTo>
                      <a:pt x="921068" y="2658428"/>
                    </a:moveTo>
                    <a:lnTo>
                      <a:pt x="921068" y="1595437"/>
                    </a:lnTo>
                    <a:lnTo>
                      <a:pt x="921068" y="531495"/>
                    </a:lnTo>
                    <a:lnTo>
                      <a:pt x="0" y="0"/>
                    </a:lnTo>
                    <a:lnTo>
                      <a:pt x="0" y="1063943"/>
                    </a:lnTo>
                    <a:lnTo>
                      <a:pt x="0" y="2126933"/>
                    </a:lnTo>
                    <a:lnTo>
                      <a:pt x="0" y="3190875"/>
                    </a:lnTo>
                    <a:lnTo>
                      <a:pt x="921068" y="3722370"/>
                    </a:ln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1" name="Google Shape;81;p7"/>
              <p:cNvSpPr/>
              <p:nvPr/>
            </p:nvSpPr>
            <p:spPr>
              <a:xfrm>
                <a:off x="8414595" y="635020"/>
                <a:ext cx="1456039" cy="1637738"/>
              </a:xfrm>
              <a:custGeom>
                <a:avLst/>
                <a:gdLst/>
                <a:ahLst/>
                <a:cxnLst/>
                <a:rect l="l" t="t" r="r" b="b"/>
                <a:pathLst>
                  <a:path w="1843087" h="2126932" extrusionOk="0">
                    <a:moveTo>
                      <a:pt x="0" y="1063943"/>
                    </a:moveTo>
                    <a:lnTo>
                      <a:pt x="0" y="1063943"/>
                    </a:lnTo>
                    <a:lnTo>
                      <a:pt x="0" y="0"/>
                    </a:lnTo>
                    <a:lnTo>
                      <a:pt x="1843088" y="1063943"/>
                    </a:lnTo>
                    <a:lnTo>
                      <a:pt x="1843088" y="2126933"/>
                    </a:lnTo>
                    <a:lnTo>
                      <a:pt x="1842135" y="2124075"/>
                    </a:lnTo>
                    <a:lnTo>
                      <a:pt x="1842135" y="2126933"/>
                    </a:lnTo>
                    <a:lnTo>
                      <a:pt x="0" y="1063943"/>
                    </a:ln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2" name="Google Shape;82;p7"/>
              <p:cNvSpPr/>
              <p:nvPr/>
            </p:nvSpPr>
            <p:spPr>
              <a:xfrm>
                <a:off x="9142814" y="3379479"/>
                <a:ext cx="1455286" cy="818502"/>
              </a:xfrm>
              <a:custGeom>
                <a:avLst/>
                <a:gdLst/>
                <a:ahLst/>
                <a:cxnLst/>
                <a:rect l="l" t="t" r="r" b="b"/>
                <a:pathLst>
                  <a:path w="1842134" h="1062990" extrusionOk="0">
                    <a:moveTo>
                      <a:pt x="921068" y="1062990"/>
                    </a:moveTo>
                    <a:lnTo>
                      <a:pt x="1842135" y="531495"/>
                    </a:lnTo>
                    <a:lnTo>
                      <a:pt x="921068" y="0"/>
                    </a:lnTo>
                    <a:lnTo>
                      <a:pt x="921068" y="0"/>
                    </a:lnTo>
                    <a:lnTo>
                      <a:pt x="0" y="531495"/>
                    </a:lnTo>
                    <a:lnTo>
                      <a:pt x="921068" y="1062990"/>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3" name="Google Shape;83;p7"/>
              <p:cNvSpPr/>
              <p:nvPr/>
            </p:nvSpPr>
            <p:spPr>
              <a:xfrm>
                <a:off x="8677200" y="1214525"/>
                <a:ext cx="1351100" cy="2673100"/>
              </a:xfrm>
              <a:custGeom>
                <a:avLst/>
                <a:gdLst/>
                <a:ahLst/>
                <a:cxnLst/>
                <a:rect l="l" t="t" r="r" b="b"/>
                <a:pathLst>
                  <a:path w="54044" h="106924" extrusionOk="0">
                    <a:moveTo>
                      <a:pt x="54044" y="106924"/>
                    </a:moveTo>
                    <a:lnTo>
                      <a:pt x="34209" y="94192"/>
                    </a:lnTo>
                    <a:lnTo>
                      <a:pt x="34209" y="18561"/>
                    </a:lnTo>
                    <a:lnTo>
                      <a:pt x="0" y="0"/>
                    </a:lnTo>
                  </a:path>
                </a:pathLst>
              </a:custGeom>
              <a:noFill/>
              <a:ln w="9525" cap="flat" cmpd="sng">
                <a:solidFill>
                  <a:schemeClr val="dk1"/>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cxnSp>
          <p:nvCxnSpPr>
            <p:cNvPr id="84" name="Google Shape;84;p7"/>
            <p:cNvCxnSpPr/>
            <p:nvPr/>
          </p:nvCxnSpPr>
          <p:spPr>
            <a:xfrm>
              <a:off x="8788297" y="3589581"/>
              <a:ext cx="0" cy="503700"/>
            </a:xfrm>
            <a:prstGeom prst="straightConnector1">
              <a:avLst/>
            </a:prstGeom>
            <a:noFill/>
            <a:ln w="9525" cap="flat" cmpd="sng">
              <a:solidFill>
                <a:schemeClr val="dk1"/>
              </a:solidFill>
              <a:prstDash val="solid"/>
              <a:miter lim="800000"/>
              <a:headEnd type="none" w="med" len="med"/>
              <a:tailEnd type="none" w="med" len="med"/>
            </a:ln>
          </p:spPr>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5"/>
        <p:cNvGrpSpPr/>
        <p:nvPr/>
      </p:nvGrpSpPr>
      <p:grpSpPr>
        <a:xfrm>
          <a:off x="0" y="0"/>
          <a:ext cx="0" cy="0"/>
          <a:chOff x="0" y="0"/>
          <a:chExt cx="0" cy="0"/>
        </a:xfrm>
      </p:grpSpPr>
      <p:sp>
        <p:nvSpPr>
          <p:cNvPr id="86" name="Google Shape;86;p8"/>
          <p:cNvSpPr txBox="1">
            <a:spLocks noGrp="1"/>
          </p:cNvSpPr>
          <p:nvPr>
            <p:ph type="title"/>
          </p:nvPr>
        </p:nvSpPr>
        <p:spPr>
          <a:xfrm>
            <a:off x="720000" y="539500"/>
            <a:ext cx="7704000" cy="518400"/>
          </a:xfrm>
          <a:prstGeom prst="rect">
            <a:avLst/>
          </a:prstGeom>
        </p:spPr>
        <p:txBody>
          <a:bodyPr spcFirstLastPara="1" wrap="square" lIns="91425" tIns="0"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87" name="Google Shape;87;p8"/>
          <p:cNvGrpSpPr/>
          <p:nvPr/>
        </p:nvGrpSpPr>
        <p:grpSpPr>
          <a:xfrm>
            <a:off x="8563085" y="1781"/>
            <a:ext cx="1822847" cy="5139928"/>
            <a:chOff x="7958360" y="1794"/>
            <a:chExt cx="1822847" cy="5139928"/>
          </a:xfrm>
        </p:grpSpPr>
        <p:sp>
          <p:nvSpPr>
            <p:cNvPr id="88" name="Google Shape;88;p8"/>
            <p:cNvSpPr/>
            <p:nvPr/>
          </p:nvSpPr>
          <p:spPr>
            <a:xfrm>
              <a:off x="7958360" y="1794"/>
              <a:ext cx="702469" cy="3651647"/>
            </a:xfrm>
            <a:custGeom>
              <a:avLst/>
              <a:gdLst/>
              <a:ahLst/>
              <a:cxnLst/>
              <a:rect l="l" t="t" r="r" b="b"/>
              <a:pathLst>
                <a:path w="590" h="3067" extrusionOk="0">
                  <a:moveTo>
                    <a:pt x="0" y="0"/>
                  </a:moveTo>
                  <a:lnTo>
                    <a:pt x="0" y="681"/>
                  </a:lnTo>
                  <a:lnTo>
                    <a:pt x="0" y="1363"/>
                  </a:lnTo>
                  <a:lnTo>
                    <a:pt x="0" y="2045"/>
                  </a:lnTo>
                  <a:lnTo>
                    <a:pt x="0" y="2045"/>
                  </a:lnTo>
                  <a:lnTo>
                    <a:pt x="0" y="2725"/>
                  </a:lnTo>
                  <a:lnTo>
                    <a:pt x="590" y="3067"/>
                  </a:lnTo>
                  <a:lnTo>
                    <a:pt x="590" y="2385"/>
                  </a:lnTo>
                  <a:lnTo>
                    <a:pt x="590" y="1703"/>
                  </a:lnTo>
                  <a:lnTo>
                    <a:pt x="590" y="1023"/>
                  </a:lnTo>
                  <a:lnTo>
                    <a:pt x="590" y="341"/>
                  </a:lnTo>
                  <a:lnTo>
                    <a:pt x="0" y="0"/>
                  </a:lnTo>
                  <a:close/>
                  <a:moveTo>
                    <a:pt x="0" y="2046"/>
                  </a:moveTo>
                  <a:lnTo>
                    <a:pt x="0" y="2045"/>
                  </a:lnTo>
                  <a:lnTo>
                    <a:pt x="0" y="2045"/>
                  </a:lnTo>
                  <a:lnTo>
                    <a:pt x="0" y="2046"/>
                  </a:lnTo>
                  <a:close/>
                </a:path>
              </a:pathLst>
            </a:custGeom>
            <a:solidFill>
              <a:schemeClr val="l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9" name="Google Shape;89;p8"/>
            <p:cNvSpPr/>
            <p:nvPr/>
          </p:nvSpPr>
          <p:spPr>
            <a:xfrm>
              <a:off x="7958360" y="3518900"/>
              <a:ext cx="1406128" cy="1622822"/>
            </a:xfrm>
            <a:custGeom>
              <a:avLst/>
              <a:gdLst/>
              <a:ahLst/>
              <a:cxnLst/>
              <a:rect l="l" t="t" r="r" b="b"/>
              <a:pathLst>
                <a:path w="1181" h="1363" extrusionOk="0">
                  <a:moveTo>
                    <a:pt x="0" y="682"/>
                  </a:moveTo>
                  <a:lnTo>
                    <a:pt x="0" y="682"/>
                  </a:lnTo>
                  <a:lnTo>
                    <a:pt x="0" y="0"/>
                  </a:lnTo>
                  <a:lnTo>
                    <a:pt x="1181" y="682"/>
                  </a:lnTo>
                  <a:lnTo>
                    <a:pt x="1181" y="1363"/>
                  </a:lnTo>
                  <a:lnTo>
                    <a:pt x="1181" y="1360"/>
                  </a:lnTo>
                  <a:lnTo>
                    <a:pt x="1181" y="1363"/>
                  </a:lnTo>
                  <a:lnTo>
                    <a:pt x="0" y="682"/>
                  </a:lnTo>
                  <a:lnTo>
                    <a:pt x="0" y="682"/>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0" name="Google Shape;90;p8"/>
            <p:cNvSpPr/>
            <p:nvPr/>
          </p:nvSpPr>
          <p:spPr>
            <a:xfrm>
              <a:off x="8310785" y="1794"/>
              <a:ext cx="1470422" cy="4968478"/>
            </a:xfrm>
            <a:custGeom>
              <a:avLst/>
              <a:gdLst/>
              <a:ahLst/>
              <a:cxnLst/>
              <a:rect l="l" t="t" r="r" b="b"/>
              <a:pathLst>
                <a:path w="1235" h="4173" extrusionOk="0">
                  <a:moveTo>
                    <a:pt x="0" y="0"/>
                  </a:moveTo>
                  <a:lnTo>
                    <a:pt x="0" y="3468"/>
                  </a:lnTo>
                  <a:lnTo>
                    <a:pt x="1235" y="4173"/>
                  </a:lnTo>
                </a:path>
              </a:pathLst>
            </a:custGeom>
            <a:noFill/>
            <a:ln w="9525" cap="flat" cmpd="sng">
              <a:solidFill>
                <a:schemeClr val="dk1"/>
              </a:solidFill>
              <a:prstDash val="solid"/>
              <a:miter lim="800000"/>
              <a:headEnd type="none" w="med" len="med"/>
              <a:tailEnd type="none" w="med" len="med"/>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91" name="Google Shape;91;p8"/>
          <p:cNvGrpSpPr/>
          <p:nvPr/>
        </p:nvGrpSpPr>
        <p:grpSpPr>
          <a:xfrm flipH="1">
            <a:off x="-660516" y="3351921"/>
            <a:ext cx="1243158" cy="1791579"/>
            <a:chOff x="8710401" y="539504"/>
            <a:chExt cx="1406128" cy="2026444"/>
          </a:xfrm>
        </p:grpSpPr>
        <p:sp>
          <p:nvSpPr>
            <p:cNvPr id="92" name="Google Shape;92;p8"/>
            <p:cNvSpPr/>
            <p:nvPr/>
          </p:nvSpPr>
          <p:spPr>
            <a:xfrm>
              <a:off x="8710401" y="539504"/>
              <a:ext cx="702469" cy="1216819"/>
            </a:xfrm>
            <a:custGeom>
              <a:avLst/>
              <a:gdLst/>
              <a:ahLst/>
              <a:cxnLst/>
              <a:rect l="l" t="t" r="r" b="b"/>
              <a:pathLst>
                <a:path w="590" h="1022" extrusionOk="0">
                  <a:moveTo>
                    <a:pt x="590" y="340"/>
                  </a:moveTo>
                  <a:lnTo>
                    <a:pt x="0" y="0"/>
                  </a:lnTo>
                  <a:lnTo>
                    <a:pt x="0" y="680"/>
                  </a:lnTo>
                  <a:lnTo>
                    <a:pt x="590" y="1022"/>
                  </a:lnTo>
                  <a:lnTo>
                    <a:pt x="590" y="34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3" name="Google Shape;93;p8"/>
            <p:cNvSpPr/>
            <p:nvPr/>
          </p:nvSpPr>
          <p:spPr>
            <a:xfrm>
              <a:off x="8710401" y="1756322"/>
              <a:ext cx="1406128" cy="809625"/>
            </a:xfrm>
            <a:custGeom>
              <a:avLst/>
              <a:gdLst/>
              <a:ahLst/>
              <a:cxnLst/>
              <a:rect l="l" t="t" r="r" b="b"/>
              <a:pathLst>
                <a:path w="1181" h="680" extrusionOk="0">
                  <a:moveTo>
                    <a:pt x="590" y="680"/>
                  </a:moveTo>
                  <a:lnTo>
                    <a:pt x="1181" y="340"/>
                  </a:lnTo>
                  <a:lnTo>
                    <a:pt x="590" y="0"/>
                  </a:lnTo>
                  <a:lnTo>
                    <a:pt x="590" y="0"/>
                  </a:lnTo>
                  <a:lnTo>
                    <a:pt x="0" y="340"/>
                  </a:lnTo>
                  <a:lnTo>
                    <a:pt x="590" y="680"/>
                  </a:lnTo>
                  <a:lnTo>
                    <a:pt x="590" y="680"/>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4" name="Google Shape;94;p8"/>
            <p:cNvSpPr/>
            <p:nvPr/>
          </p:nvSpPr>
          <p:spPr>
            <a:xfrm>
              <a:off x="9058063" y="1147913"/>
              <a:ext cx="647700" cy="1047750"/>
            </a:xfrm>
            <a:custGeom>
              <a:avLst/>
              <a:gdLst/>
              <a:ahLst/>
              <a:cxnLst/>
              <a:rect l="l" t="t" r="r" b="b"/>
              <a:pathLst>
                <a:path w="544" h="880" extrusionOk="0">
                  <a:moveTo>
                    <a:pt x="178" y="880"/>
                  </a:moveTo>
                  <a:lnTo>
                    <a:pt x="544" y="651"/>
                  </a:lnTo>
                  <a:lnTo>
                    <a:pt x="544" y="329"/>
                  </a:lnTo>
                  <a:lnTo>
                    <a:pt x="0" y="0"/>
                  </a:lnTo>
                </a:path>
              </a:pathLst>
            </a:custGeom>
            <a:noFill/>
            <a:ln w="9525" cap="flat" cmpd="sng">
              <a:solidFill>
                <a:schemeClr val="dk1"/>
              </a:solidFill>
              <a:prstDash val="solid"/>
              <a:miter lim="800000"/>
              <a:headEnd type="none" w="med" len="med"/>
              <a:tailEnd type="none" w="med" len="med"/>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5">
  <p:cSld name="TITLE_ONLY_2">
    <p:spTree>
      <p:nvGrpSpPr>
        <p:cNvPr id="1" name="Shape 95"/>
        <p:cNvGrpSpPr/>
        <p:nvPr/>
      </p:nvGrpSpPr>
      <p:grpSpPr>
        <a:xfrm>
          <a:off x="0" y="0"/>
          <a:ext cx="0" cy="0"/>
          <a:chOff x="0" y="0"/>
          <a:chExt cx="0" cy="0"/>
        </a:xfrm>
      </p:grpSpPr>
      <p:sp>
        <p:nvSpPr>
          <p:cNvPr id="96" name="Google Shape;96;p9"/>
          <p:cNvSpPr txBox="1">
            <a:spLocks noGrp="1"/>
          </p:cNvSpPr>
          <p:nvPr>
            <p:ph type="title"/>
          </p:nvPr>
        </p:nvSpPr>
        <p:spPr>
          <a:xfrm>
            <a:off x="720000" y="539500"/>
            <a:ext cx="7704000" cy="518400"/>
          </a:xfrm>
          <a:prstGeom prst="rect">
            <a:avLst/>
          </a:prstGeom>
        </p:spPr>
        <p:txBody>
          <a:bodyPr spcFirstLastPara="1" wrap="square" lIns="91425" tIns="0"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97" name="Google Shape;97;p9"/>
          <p:cNvGrpSpPr/>
          <p:nvPr/>
        </p:nvGrpSpPr>
        <p:grpSpPr>
          <a:xfrm rot="5400000" flipH="1">
            <a:off x="929835" y="1849494"/>
            <a:ext cx="1822847" cy="5139928"/>
            <a:chOff x="7958360" y="1794"/>
            <a:chExt cx="1822847" cy="5139928"/>
          </a:xfrm>
        </p:grpSpPr>
        <p:sp>
          <p:nvSpPr>
            <p:cNvPr id="98" name="Google Shape;98;p9"/>
            <p:cNvSpPr/>
            <p:nvPr/>
          </p:nvSpPr>
          <p:spPr>
            <a:xfrm>
              <a:off x="7958360" y="1794"/>
              <a:ext cx="702469" cy="3651647"/>
            </a:xfrm>
            <a:custGeom>
              <a:avLst/>
              <a:gdLst/>
              <a:ahLst/>
              <a:cxnLst/>
              <a:rect l="l" t="t" r="r" b="b"/>
              <a:pathLst>
                <a:path w="590" h="3067" extrusionOk="0">
                  <a:moveTo>
                    <a:pt x="0" y="0"/>
                  </a:moveTo>
                  <a:lnTo>
                    <a:pt x="0" y="681"/>
                  </a:lnTo>
                  <a:lnTo>
                    <a:pt x="0" y="1363"/>
                  </a:lnTo>
                  <a:lnTo>
                    <a:pt x="0" y="2045"/>
                  </a:lnTo>
                  <a:lnTo>
                    <a:pt x="0" y="2045"/>
                  </a:lnTo>
                  <a:lnTo>
                    <a:pt x="0" y="2725"/>
                  </a:lnTo>
                  <a:lnTo>
                    <a:pt x="590" y="3067"/>
                  </a:lnTo>
                  <a:lnTo>
                    <a:pt x="590" y="2385"/>
                  </a:lnTo>
                  <a:lnTo>
                    <a:pt x="590" y="1703"/>
                  </a:lnTo>
                  <a:lnTo>
                    <a:pt x="590" y="1023"/>
                  </a:lnTo>
                  <a:lnTo>
                    <a:pt x="590" y="341"/>
                  </a:lnTo>
                  <a:lnTo>
                    <a:pt x="0" y="0"/>
                  </a:lnTo>
                  <a:close/>
                  <a:moveTo>
                    <a:pt x="0" y="2046"/>
                  </a:moveTo>
                  <a:lnTo>
                    <a:pt x="0" y="2045"/>
                  </a:lnTo>
                  <a:lnTo>
                    <a:pt x="0" y="2045"/>
                  </a:lnTo>
                  <a:lnTo>
                    <a:pt x="0" y="2046"/>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9" name="Google Shape;99;p9"/>
            <p:cNvSpPr/>
            <p:nvPr/>
          </p:nvSpPr>
          <p:spPr>
            <a:xfrm>
              <a:off x="7958360" y="3518900"/>
              <a:ext cx="1406128" cy="1622822"/>
            </a:xfrm>
            <a:custGeom>
              <a:avLst/>
              <a:gdLst/>
              <a:ahLst/>
              <a:cxnLst/>
              <a:rect l="l" t="t" r="r" b="b"/>
              <a:pathLst>
                <a:path w="1181" h="1363" extrusionOk="0">
                  <a:moveTo>
                    <a:pt x="0" y="682"/>
                  </a:moveTo>
                  <a:lnTo>
                    <a:pt x="0" y="682"/>
                  </a:lnTo>
                  <a:lnTo>
                    <a:pt x="0" y="0"/>
                  </a:lnTo>
                  <a:lnTo>
                    <a:pt x="1181" y="682"/>
                  </a:lnTo>
                  <a:lnTo>
                    <a:pt x="1181" y="1363"/>
                  </a:lnTo>
                  <a:lnTo>
                    <a:pt x="1181" y="1360"/>
                  </a:lnTo>
                  <a:lnTo>
                    <a:pt x="1181" y="1363"/>
                  </a:lnTo>
                  <a:lnTo>
                    <a:pt x="0" y="682"/>
                  </a:lnTo>
                  <a:lnTo>
                    <a:pt x="0" y="682"/>
                  </a:lnTo>
                  <a:close/>
                </a:path>
              </a:pathLst>
            </a:custGeom>
            <a:solidFill>
              <a:schemeClr val="l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0" name="Google Shape;100;p9"/>
            <p:cNvSpPr/>
            <p:nvPr/>
          </p:nvSpPr>
          <p:spPr>
            <a:xfrm>
              <a:off x="8310785" y="1794"/>
              <a:ext cx="1470422" cy="4968478"/>
            </a:xfrm>
            <a:custGeom>
              <a:avLst/>
              <a:gdLst/>
              <a:ahLst/>
              <a:cxnLst/>
              <a:rect l="l" t="t" r="r" b="b"/>
              <a:pathLst>
                <a:path w="1235" h="4173" extrusionOk="0">
                  <a:moveTo>
                    <a:pt x="0" y="0"/>
                  </a:moveTo>
                  <a:lnTo>
                    <a:pt x="0" y="3468"/>
                  </a:lnTo>
                  <a:lnTo>
                    <a:pt x="1235" y="4173"/>
                  </a:lnTo>
                </a:path>
              </a:pathLst>
            </a:custGeom>
            <a:noFill/>
            <a:ln w="9525" cap="flat" cmpd="sng">
              <a:solidFill>
                <a:schemeClr val="dk1"/>
              </a:solidFill>
              <a:prstDash val="solid"/>
              <a:miter lim="800000"/>
              <a:headEnd type="none" w="med" len="med"/>
              <a:tailEnd type="none" w="med" len="med"/>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101" name="Google Shape;101;p9"/>
          <p:cNvGrpSpPr/>
          <p:nvPr/>
        </p:nvGrpSpPr>
        <p:grpSpPr>
          <a:xfrm>
            <a:off x="4572569" y="-86691"/>
            <a:ext cx="5139928" cy="1822847"/>
            <a:chOff x="4572569" y="-86691"/>
            <a:chExt cx="5139928" cy="1822847"/>
          </a:xfrm>
        </p:grpSpPr>
        <p:sp>
          <p:nvSpPr>
            <p:cNvPr id="102" name="Google Shape;102;p9"/>
            <p:cNvSpPr/>
            <p:nvPr/>
          </p:nvSpPr>
          <p:spPr>
            <a:xfrm rot="-5400000" flipH="1">
              <a:off x="8198022" y="-195037"/>
              <a:ext cx="1406128" cy="1622822"/>
            </a:xfrm>
            <a:custGeom>
              <a:avLst/>
              <a:gdLst/>
              <a:ahLst/>
              <a:cxnLst/>
              <a:rect l="l" t="t" r="r" b="b"/>
              <a:pathLst>
                <a:path w="1181" h="1363" extrusionOk="0">
                  <a:moveTo>
                    <a:pt x="0" y="682"/>
                  </a:moveTo>
                  <a:lnTo>
                    <a:pt x="0" y="682"/>
                  </a:lnTo>
                  <a:lnTo>
                    <a:pt x="0" y="0"/>
                  </a:lnTo>
                  <a:lnTo>
                    <a:pt x="1181" y="682"/>
                  </a:lnTo>
                  <a:lnTo>
                    <a:pt x="1181" y="1363"/>
                  </a:lnTo>
                  <a:lnTo>
                    <a:pt x="1181" y="1360"/>
                  </a:lnTo>
                  <a:lnTo>
                    <a:pt x="1181" y="1363"/>
                  </a:lnTo>
                  <a:lnTo>
                    <a:pt x="0" y="682"/>
                  </a:lnTo>
                  <a:lnTo>
                    <a:pt x="0" y="682"/>
                  </a:lnTo>
                  <a:close/>
                </a:path>
              </a:pathLst>
            </a:custGeom>
            <a:solidFill>
              <a:schemeClr val="l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3" name="Google Shape;103;p9"/>
            <p:cNvSpPr/>
            <p:nvPr/>
          </p:nvSpPr>
          <p:spPr>
            <a:xfrm rot="-5400000" flipH="1">
              <a:off x="6321597" y="-1483294"/>
              <a:ext cx="1470422" cy="4968478"/>
            </a:xfrm>
            <a:custGeom>
              <a:avLst/>
              <a:gdLst/>
              <a:ahLst/>
              <a:cxnLst/>
              <a:rect l="l" t="t" r="r" b="b"/>
              <a:pathLst>
                <a:path w="1235" h="4173" extrusionOk="0">
                  <a:moveTo>
                    <a:pt x="0" y="0"/>
                  </a:moveTo>
                  <a:lnTo>
                    <a:pt x="0" y="3468"/>
                  </a:lnTo>
                  <a:lnTo>
                    <a:pt x="1235" y="4173"/>
                  </a:lnTo>
                </a:path>
              </a:pathLst>
            </a:custGeom>
            <a:noFill/>
            <a:ln w="9525" cap="flat" cmpd="sng">
              <a:solidFill>
                <a:schemeClr val="dk1"/>
              </a:solidFill>
              <a:prstDash val="solid"/>
              <a:miter lim="800000"/>
              <a:headEnd type="none" w="med" len="med"/>
              <a:tailEnd type="none" w="med" len="med"/>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6">
  <p:cSld name="TITLE_ONLY_2_2">
    <p:spTree>
      <p:nvGrpSpPr>
        <p:cNvPr id="1" name="Shape 104"/>
        <p:cNvGrpSpPr/>
        <p:nvPr/>
      </p:nvGrpSpPr>
      <p:grpSpPr>
        <a:xfrm>
          <a:off x="0" y="0"/>
          <a:ext cx="0" cy="0"/>
          <a:chOff x="0" y="0"/>
          <a:chExt cx="0" cy="0"/>
        </a:xfrm>
      </p:grpSpPr>
      <p:sp>
        <p:nvSpPr>
          <p:cNvPr id="105" name="Google Shape;105;p10"/>
          <p:cNvSpPr txBox="1">
            <a:spLocks noGrp="1"/>
          </p:cNvSpPr>
          <p:nvPr>
            <p:ph type="title"/>
          </p:nvPr>
        </p:nvSpPr>
        <p:spPr>
          <a:xfrm>
            <a:off x="720000" y="539500"/>
            <a:ext cx="7704000" cy="518400"/>
          </a:xfrm>
          <a:prstGeom prst="rect">
            <a:avLst/>
          </a:prstGeom>
        </p:spPr>
        <p:txBody>
          <a:bodyPr spcFirstLastPara="1" wrap="square" lIns="91425" tIns="0"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06" name="Google Shape;106;p10"/>
          <p:cNvGrpSpPr/>
          <p:nvPr/>
        </p:nvGrpSpPr>
        <p:grpSpPr>
          <a:xfrm rot="10800000" flipH="1">
            <a:off x="10" y="-668806"/>
            <a:ext cx="1822847" cy="5139928"/>
            <a:chOff x="7958360" y="1794"/>
            <a:chExt cx="1822847" cy="5139928"/>
          </a:xfrm>
        </p:grpSpPr>
        <p:sp>
          <p:nvSpPr>
            <p:cNvPr id="107" name="Google Shape;107;p10"/>
            <p:cNvSpPr/>
            <p:nvPr/>
          </p:nvSpPr>
          <p:spPr>
            <a:xfrm>
              <a:off x="7958360" y="1794"/>
              <a:ext cx="702469" cy="3651647"/>
            </a:xfrm>
            <a:custGeom>
              <a:avLst/>
              <a:gdLst/>
              <a:ahLst/>
              <a:cxnLst/>
              <a:rect l="l" t="t" r="r" b="b"/>
              <a:pathLst>
                <a:path w="590" h="3067" extrusionOk="0">
                  <a:moveTo>
                    <a:pt x="0" y="0"/>
                  </a:moveTo>
                  <a:lnTo>
                    <a:pt x="0" y="681"/>
                  </a:lnTo>
                  <a:lnTo>
                    <a:pt x="0" y="1363"/>
                  </a:lnTo>
                  <a:lnTo>
                    <a:pt x="0" y="2045"/>
                  </a:lnTo>
                  <a:lnTo>
                    <a:pt x="0" y="2045"/>
                  </a:lnTo>
                  <a:lnTo>
                    <a:pt x="0" y="2725"/>
                  </a:lnTo>
                  <a:lnTo>
                    <a:pt x="590" y="3067"/>
                  </a:lnTo>
                  <a:lnTo>
                    <a:pt x="590" y="2385"/>
                  </a:lnTo>
                  <a:lnTo>
                    <a:pt x="590" y="1703"/>
                  </a:lnTo>
                  <a:lnTo>
                    <a:pt x="590" y="1023"/>
                  </a:lnTo>
                  <a:lnTo>
                    <a:pt x="590" y="341"/>
                  </a:lnTo>
                  <a:lnTo>
                    <a:pt x="0" y="0"/>
                  </a:lnTo>
                  <a:close/>
                  <a:moveTo>
                    <a:pt x="0" y="2046"/>
                  </a:moveTo>
                  <a:lnTo>
                    <a:pt x="0" y="2045"/>
                  </a:lnTo>
                  <a:lnTo>
                    <a:pt x="0" y="2045"/>
                  </a:lnTo>
                  <a:lnTo>
                    <a:pt x="0" y="2046"/>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8" name="Google Shape;108;p10"/>
            <p:cNvSpPr/>
            <p:nvPr/>
          </p:nvSpPr>
          <p:spPr>
            <a:xfrm>
              <a:off x="7958360" y="3518900"/>
              <a:ext cx="1406128" cy="1622822"/>
            </a:xfrm>
            <a:custGeom>
              <a:avLst/>
              <a:gdLst/>
              <a:ahLst/>
              <a:cxnLst/>
              <a:rect l="l" t="t" r="r" b="b"/>
              <a:pathLst>
                <a:path w="1181" h="1363" extrusionOk="0">
                  <a:moveTo>
                    <a:pt x="0" y="682"/>
                  </a:moveTo>
                  <a:lnTo>
                    <a:pt x="0" y="682"/>
                  </a:lnTo>
                  <a:lnTo>
                    <a:pt x="0" y="0"/>
                  </a:lnTo>
                  <a:lnTo>
                    <a:pt x="1181" y="682"/>
                  </a:lnTo>
                  <a:lnTo>
                    <a:pt x="1181" y="1363"/>
                  </a:lnTo>
                  <a:lnTo>
                    <a:pt x="1181" y="1360"/>
                  </a:lnTo>
                  <a:lnTo>
                    <a:pt x="1181" y="1363"/>
                  </a:lnTo>
                  <a:lnTo>
                    <a:pt x="0" y="682"/>
                  </a:lnTo>
                  <a:lnTo>
                    <a:pt x="0" y="682"/>
                  </a:lnTo>
                  <a:close/>
                </a:path>
              </a:pathLst>
            </a:custGeom>
            <a:solidFill>
              <a:schemeClr val="l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9" name="Google Shape;109;p10"/>
            <p:cNvSpPr/>
            <p:nvPr/>
          </p:nvSpPr>
          <p:spPr>
            <a:xfrm>
              <a:off x="8310785" y="1794"/>
              <a:ext cx="1470422" cy="4968478"/>
            </a:xfrm>
            <a:custGeom>
              <a:avLst/>
              <a:gdLst/>
              <a:ahLst/>
              <a:cxnLst/>
              <a:rect l="l" t="t" r="r" b="b"/>
              <a:pathLst>
                <a:path w="1235" h="4173" extrusionOk="0">
                  <a:moveTo>
                    <a:pt x="0" y="0"/>
                  </a:moveTo>
                  <a:lnTo>
                    <a:pt x="0" y="3468"/>
                  </a:lnTo>
                  <a:lnTo>
                    <a:pt x="1235" y="4173"/>
                  </a:lnTo>
                </a:path>
              </a:pathLst>
            </a:custGeom>
            <a:noFill/>
            <a:ln w="9525" cap="flat" cmpd="sng">
              <a:solidFill>
                <a:schemeClr val="dk1"/>
              </a:solidFill>
              <a:prstDash val="solid"/>
              <a:miter lim="800000"/>
              <a:headEnd type="none" w="med" len="med"/>
              <a:tailEnd type="none" w="med" len="med"/>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110" name="Google Shape;110;p10"/>
          <p:cNvGrpSpPr/>
          <p:nvPr/>
        </p:nvGrpSpPr>
        <p:grpSpPr>
          <a:xfrm>
            <a:off x="8430785" y="-364475"/>
            <a:ext cx="1822840" cy="4968472"/>
            <a:chOff x="6786585" y="-364475"/>
            <a:chExt cx="1822840" cy="4968472"/>
          </a:xfrm>
        </p:grpSpPr>
        <p:sp>
          <p:nvSpPr>
            <p:cNvPr id="111" name="Google Shape;111;p10"/>
            <p:cNvSpPr/>
            <p:nvPr/>
          </p:nvSpPr>
          <p:spPr>
            <a:xfrm rot="10800000" flipH="1">
              <a:off x="6786585" y="952350"/>
              <a:ext cx="702469" cy="3651647"/>
            </a:xfrm>
            <a:custGeom>
              <a:avLst/>
              <a:gdLst/>
              <a:ahLst/>
              <a:cxnLst/>
              <a:rect l="l" t="t" r="r" b="b"/>
              <a:pathLst>
                <a:path w="590" h="3067" extrusionOk="0">
                  <a:moveTo>
                    <a:pt x="0" y="0"/>
                  </a:moveTo>
                  <a:lnTo>
                    <a:pt x="0" y="681"/>
                  </a:lnTo>
                  <a:lnTo>
                    <a:pt x="0" y="1363"/>
                  </a:lnTo>
                  <a:lnTo>
                    <a:pt x="0" y="2045"/>
                  </a:lnTo>
                  <a:lnTo>
                    <a:pt x="0" y="2045"/>
                  </a:lnTo>
                  <a:lnTo>
                    <a:pt x="0" y="2725"/>
                  </a:lnTo>
                  <a:lnTo>
                    <a:pt x="590" y="3067"/>
                  </a:lnTo>
                  <a:lnTo>
                    <a:pt x="590" y="2385"/>
                  </a:lnTo>
                  <a:lnTo>
                    <a:pt x="590" y="1703"/>
                  </a:lnTo>
                  <a:lnTo>
                    <a:pt x="590" y="1023"/>
                  </a:lnTo>
                  <a:lnTo>
                    <a:pt x="590" y="341"/>
                  </a:lnTo>
                  <a:lnTo>
                    <a:pt x="0" y="0"/>
                  </a:lnTo>
                  <a:close/>
                  <a:moveTo>
                    <a:pt x="0" y="2046"/>
                  </a:moveTo>
                  <a:lnTo>
                    <a:pt x="0" y="2045"/>
                  </a:lnTo>
                  <a:lnTo>
                    <a:pt x="0" y="2045"/>
                  </a:lnTo>
                  <a:lnTo>
                    <a:pt x="0" y="2046"/>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2" name="Google Shape;112;p10"/>
            <p:cNvSpPr/>
            <p:nvPr/>
          </p:nvSpPr>
          <p:spPr>
            <a:xfrm>
              <a:off x="7137625" y="-364475"/>
              <a:ext cx="1471800" cy="4476550"/>
            </a:xfrm>
            <a:custGeom>
              <a:avLst/>
              <a:gdLst/>
              <a:ahLst/>
              <a:cxnLst/>
              <a:rect l="l" t="t" r="r" b="b"/>
              <a:pathLst>
                <a:path w="58872" h="179062" extrusionOk="0">
                  <a:moveTo>
                    <a:pt x="0" y="179062"/>
                  </a:moveTo>
                  <a:lnTo>
                    <a:pt x="55" y="33575"/>
                  </a:lnTo>
                  <a:lnTo>
                    <a:pt x="58872" y="0"/>
                  </a:lnTo>
                </a:path>
              </a:pathLst>
            </a:custGeom>
            <a:noFill/>
            <a:ln w="9525" cap="flat" cmpd="sng">
              <a:solidFill>
                <a:schemeClr val="dk1"/>
              </a:solidFill>
              <a:prstDash val="solid"/>
              <a:miter lim="800000"/>
              <a:headEnd type="none" w="med" len="med"/>
              <a:tailEnd type="none" w="med" len="med"/>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Darker Grotesque Black"/>
              <a:buNone/>
              <a:defRPr sz="3500">
                <a:solidFill>
                  <a:schemeClr val="dk1"/>
                </a:solidFill>
                <a:latin typeface="Darker Grotesque Black"/>
                <a:ea typeface="Darker Grotesque Black"/>
                <a:cs typeface="Darker Grotesque Black"/>
                <a:sym typeface="Darker Grotesque Black"/>
              </a:defRPr>
            </a:lvl1pPr>
            <a:lvl2pPr lvl="1" rtl="0">
              <a:spcBef>
                <a:spcPts val="0"/>
              </a:spcBef>
              <a:spcAft>
                <a:spcPts val="0"/>
              </a:spcAft>
              <a:buClr>
                <a:schemeClr val="dk1"/>
              </a:buClr>
              <a:buSzPts val="3500"/>
              <a:buFont typeface="Darker Grotesque Black"/>
              <a:buNone/>
              <a:defRPr sz="3500">
                <a:solidFill>
                  <a:schemeClr val="dk1"/>
                </a:solidFill>
                <a:latin typeface="Darker Grotesque Black"/>
                <a:ea typeface="Darker Grotesque Black"/>
                <a:cs typeface="Darker Grotesque Black"/>
                <a:sym typeface="Darker Grotesque Black"/>
              </a:defRPr>
            </a:lvl2pPr>
            <a:lvl3pPr lvl="2" rtl="0">
              <a:spcBef>
                <a:spcPts val="0"/>
              </a:spcBef>
              <a:spcAft>
                <a:spcPts val="0"/>
              </a:spcAft>
              <a:buClr>
                <a:schemeClr val="dk1"/>
              </a:buClr>
              <a:buSzPts val="3500"/>
              <a:buFont typeface="Darker Grotesque Black"/>
              <a:buNone/>
              <a:defRPr sz="3500">
                <a:solidFill>
                  <a:schemeClr val="dk1"/>
                </a:solidFill>
                <a:latin typeface="Darker Grotesque Black"/>
                <a:ea typeface="Darker Grotesque Black"/>
                <a:cs typeface="Darker Grotesque Black"/>
                <a:sym typeface="Darker Grotesque Black"/>
              </a:defRPr>
            </a:lvl3pPr>
            <a:lvl4pPr lvl="3" rtl="0">
              <a:spcBef>
                <a:spcPts val="0"/>
              </a:spcBef>
              <a:spcAft>
                <a:spcPts val="0"/>
              </a:spcAft>
              <a:buClr>
                <a:schemeClr val="dk1"/>
              </a:buClr>
              <a:buSzPts val="3500"/>
              <a:buFont typeface="Darker Grotesque Black"/>
              <a:buNone/>
              <a:defRPr sz="3500">
                <a:solidFill>
                  <a:schemeClr val="dk1"/>
                </a:solidFill>
                <a:latin typeface="Darker Grotesque Black"/>
                <a:ea typeface="Darker Grotesque Black"/>
                <a:cs typeface="Darker Grotesque Black"/>
                <a:sym typeface="Darker Grotesque Black"/>
              </a:defRPr>
            </a:lvl4pPr>
            <a:lvl5pPr lvl="4" rtl="0">
              <a:spcBef>
                <a:spcPts val="0"/>
              </a:spcBef>
              <a:spcAft>
                <a:spcPts val="0"/>
              </a:spcAft>
              <a:buClr>
                <a:schemeClr val="dk1"/>
              </a:buClr>
              <a:buSzPts val="3500"/>
              <a:buFont typeface="Darker Grotesque Black"/>
              <a:buNone/>
              <a:defRPr sz="3500">
                <a:solidFill>
                  <a:schemeClr val="dk1"/>
                </a:solidFill>
                <a:latin typeface="Darker Grotesque Black"/>
                <a:ea typeface="Darker Grotesque Black"/>
                <a:cs typeface="Darker Grotesque Black"/>
                <a:sym typeface="Darker Grotesque Black"/>
              </a:defRPr>
            </a:lvl5pPr>
            <a:lvl6pPr lvl="5" rtl="0">
              <a:spcBef>
                <a:spcPts val="0"/>
              </a:spcBef>
              <a:spcAft>
                <a:spcPts val="0"/>
              </a:spcAft>
              <a:buClr>
                <a:schemeClr val="dk1"/>
              </a:buClr>
              <a:buSzPts val="3500"/>
              <a:buFont typeface="Darker Grotesque Black"/>
              <a:buNone/>
              <a:defRPr sz="3500">
                <a:solidFill>
                  <a:schemeClr val="dk1"/>
                </a:solidFill>
                <a:latin typeface="Darker Grotesque Black"/>
                <a:ea typeface="Darker Grotesque Black"/>
                <a:cs typeface="Darker Grotesque Black"/>
                <a:sym typeface="Darker Grotesque Black"/>
              </a:defRPr>
            </a:lvl6pPr>
            <a:lvl7pPr lvl="6" rtl="0">
              <a:spcBef>
                <a:spcPts val="0"/>
              </a:spcBef>
              <a:spcAft>
                <a:spcPts val="0"/>
              </a:spcAft>
              <a:buClr>
                <a:schemeClr val="dk1"/>
              </a:buClr>
              <a:buSzPts val="3500"/>
              <a:buFont typeface="Darker Grotesque Black"/>
              <a:buNone/>
              <a:defRPr sz="3500">
                <a:solidFill>
                  <a:schemeClr val="dk1"/>
                </a:solidFill>
                <a:latin typeface="Darker Grotesque Black"/>
                <a:ea typeface="Darker Grotesque Black"/>
                <a:cs typeface="Darker Grotesque Black"/>
                <a:sym typeface="Darker Grotesque Black"/>
              </a:defRPr>
            </a:lvl7pPr>
            <a:lvl8pPr lvl="7" rtl="0">
              <a:spcBef>
                <a:spcPts val="0"/>
              </a:spcBef>
              <a:spcAft>
                <a:spcPts val="0"/>
              </a:spcAft>
              <a:buClr>
                <a:schemeClr val="dk1"/>
              </a:buClr>
              <a:buSzPts val="3500"/>
              <a:buFont typeface="Darker Grotesque Black"/>
              <a:buNone/>
              <a:defRPr sz="3500">
                <a:solidFill>
                  <a:schemeClr val="dk1"/>
                </a:solidFill>
                <a:latin typeface="Darker Grotesque Black"/>
                <a:ea typeface="Darker Grotesque Black"/>
                <a:cs typeface="Darker Grotesque Black"/>
                <a:sym typeface="Darker Grotesque Black"/>
              </a:defRPr>
            </a:lvl8pPr>
            <a:lvl9pPr lvl="8" rtl="0">
              <a:spcBef>
                <a:spcPts val="0"/>
              </a:spcBef>
              <a:spcAft>
                <a:spcPts val="0"/>
              </a:spcAft>
              <a:buClr>
                <a:schemeClr val="dk1"/>
              </a:buClr>
              <a:buSzPts val="3500"/>
              <a:buFont typeface="Darker Grotesque Black"/>
              <a:buNone/>
              <a:defRPr sz="3500">
                <a:solidFill>
                  <a:schemeClr val="dk1"/>
                </a:solidFill>
                <a:latin typeface="Darker Grotesque Black"/>
                <a:ea typeface="Darker Grotesque Black"/>
                <a:cs typeface="Darker Grotesque Black"/>
                <a:sym typeface="Darker Grotesque Black"/>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Anek Kannada Medium"/>
              <a:buChar char="●"/>
              <a:defRPr>
                <a:solidFill>
                  <a:schemeClr val="dk1"/>
                </a:solidFill>
                <a:latin typeface="Anek Kannada Medium"/>
                <a:ea typeface="Anek Kannada Medium"/>
                <a:cs typeface="Anek Kannada Medium"/>
                <a:sym typeface="Anek Kannada Medium"/>
              </a:defRPr>
            </a:lvl1pPr>
            <a:lvl2pPr marL="914400" lvl="1" indent="-317500">
              <a:lnSpc>
                <a:spcPct val="100000"/>
              </a:lnSpc>
              <a:spcBef>
                <a:spcPts val="1600"/>
              </a:spcBef>
              <a:spcAft>
                <a:spcPts val="0"/>
              </a:spcAft>
              <a:buClr>
                <a:schemeClr val="dk1"/>
              </a:buClr>
              <a:buSzPts val="1400"/>
              <a:buFont typeface="Anek Kannada Medium"/>
              <a:buChar char="○"/>
              <a:defRPr>
                <a:solidFill>
                  <a:schemeClr val="dk1"/>
                </a:solidFill>
                <a:latin typeface="Anek Kannada Medium"/>
                <a:ea typeface="Anek Kannada Medium"/>
                <a:cs typeface="Anek Kannada Medium"/>
                <a:sym typeface="Anek Kannada Medium"/>
              </a:defRPr>
            </a:lvl2pPr>
            <a:lvl3pPr marL="1371600" lvl="2" indent="-317500">
              <a:lnSpc>
                <a:spcPct val="100000"/>
              </a:lnSpc>
              <a:spcBef>
                <a:spcPts val="1600"/>
              </a:spcBef>
              <a:spcAft>
                <a:spcPts val="0"/>
              </a:spcAft>
              <a:buClr>
                <a:schemeClr val="dk1"/>
              </a:buClr>
              <a:buSzPts val="1400"/>
              <a:buFont typeface="Anek Kannada Medium"/>
              <a:buChar char="■"/>
              <a:defRPr>
                <a:solidFill>
                  <a:schemeClr val="dk1"/>
                </a:solidFill>
                <a:latin typeface="Anek Kannada Medium"/>
                <a:ea typeface="Anek Kannada Medium"/>
                <a:cs typeface="Anek Kannada Medium"/>
                <a:sym typeface="Anek Kannada Medium"/>
              </a:defRPr>
            </a:lvl3pPr>
            <a:lvl4pPr marL="1828800" lvl="3" indent="-317500">
              <a:lnSpc>
                <a:spcPct val="100000"/>
              </a:lnSpc>
              <a:spcBef>
                <a:spcPts val="1600"/>
              </a:spcBef>
              <a:spcAft>
                <a:spcPts val="0"/>
              </a:spcAft>
              <a:buClr>
                <a:schemeClr val="dk1"/>
              </a:buClr>
              <a:buSzPts val="1400"/>
              <a:buFont typeface="Anek Kannada Medium"/>
              <a:buChar char="●"/>
              <a:defRPr>
                <a:solidFill>
                  <a:schemeClr val="dk1"/>
                </a:solidFill>
                <a:latin typeface="Anek Kannada Medium"/>
                <a:ea typeface="Anek Kannada Medium"/>
                <a:cs typeface="Anek Kannada Medium"/>
                <a:sym typeface="Anek Kannada Medium"/>
              </a:defRPr>
            </a:lvl4pPr>
            <a:lvl5pPr marL="2286000" lvl="4" indent="-317500">
              <a:lnSpc>
                <a:spcPct val="100000"/>
              </a:lnSpc>
              <a:spcBef>
                <a:spcPts val="1600"/>
              </a:spcBef>
              <a:spcAft>
                <a:spcPts val="0"/>
              </a:spcAft>
              <a:buClr>
                <a:schemeClr val="dk1"/>
              </a:buClr>
              <a:buSzPts val="1400"/>
              <a:buFont typeface="Anek Kannada Medium"/>
              <a:buChar char="○"/>
              <a:defRPr>
                <a:solidFill>
                  <a:schemeClr val="dk1"/>
                </a:solidFill>
                <a:latin typeface="Anek Kannada Medium"/>
                <a:ea typeface="Anek Kannada Medium"/>
                <a:cs typeface="Anek Kannada Medium"/>
                <a:sym typeface="Anek Kannada Medium"/>
              </a:defRPr>
            </a:lvl5pPr>
            <a:lvl6pPr marL="2743200" lvl="5" indent="-317500">
              <a:lnSpc>
                <a:spcPct val="100000"/>
              </a:lnSpc>
              <a:spcBef>
                <a:spcPts val="1600"/>
              </a:spcBef>
              <a:spcAft>
                <a:spcPts val="0"/>
              </a:spcAft>
              <a:buClr>
                <a:schemeClr val="dk1"/>
              </a:buClr>
              <a:buSzPts val="1400"/>
              <a:buFont typeface="Anek Kannada Medium"/>
              <a:buChar char="■"/>
              <a:defRPr>
                <a:solidFill>
                  <a:schemeClr val="dk1"/>
                </a:solidFill>
                <a:latin typeface="Anek Kannada Medium"/>
                <a:ea typeface="Anek Kannada Medium"/>
                <a:cs typeface="Anek Kannada Medium"/>
                <a:sym typeface="Anek Kannada Medium"/>
              </a:defRPr>
            </a:lvl6pPr>
            <a:lvl7pPr marL="3200400" lvl="6" indent="-317500">
              <a:lnSpc>
                <a:spcPct val="100000"/>
              </a:lnSpc>
              <a:spcBef>
                <a:spcPts val="1600"/>
              </a:spcBef>
              <a:spcAft>
                <a:spcPts val="0"/>
              </a:spcAft>
              <a:buClr>
                <a:schemeClr val="dk1"/>
              </a:buClr>
              <a:buSzPts val="1400"/>
              <a:buFont typeface="Anek Kannada Medium"/>
              <a:buChar char="●"/>
              <a:defRPr>
                <a:solidFill>
                  <a:schemeClr val="dk1"/>
                </a:solidFill>
                <a:latin typeface="Anek Kannada Medium"/>
                <a:ea typeface="Anek Kannada Medium"/>
                <a:cs typeface="Anek Kannada Medium"/>
                <a:sym typeface="Anek Kannada Medium"/>
              </a:defRPr>
            </a:lvl7pPr>
            <a:lvl8pPr marL="3657600" lvl="7" indent="-317500">
              <a:lnSpc>
                <a:spcPct val="100000"/>
              </a:lnSpc>
              <a:spcBef>
                <a:spcPts val="1600"/>
              </a:spcBef>
              <a:spcAft>
                <a:spcPts val="0"/>
              </a:spcAft>
              <a:buClr>
                <a:schemeClr val="dk1"/>
              </a:buClr>
              <a:buSzPts val="1400"/>
              <a:buFont typeface="Anek Kannada Medium"/>
              <a:buChar char="○"/>
              <a:defRPr>
                <a:solidFill>
                  <a:schemeClr val="dk1"/>
                </a:solidFill>
                <a:latin typeface="Anek Kannada Medium"/>
                <a:ea typeface="Anek Kannada Medium"/>
                <a:cs typeface="Anek Kannada Medium"/>
                <a:sym typeface="Anek Kannada Medium"/>
              </a:defRPr>
            </a:lvl8pPr>
            <a:lvl9pPr marL="4114800" lvl="8" indent="-317500">
              <a:lnSpc>
                <a:spcPct val="100000"/>
              </a:lnSpc>
              <a:spcBef>
                <a:spcPts val="1600"/>
              </a:spcBef>
              <a:spcAft>
                <a:spcPts val="1600"/>
              </a:spcAft>
              <a:buClr>
                <a:schemeClr val="dk1"/>
              </a:buClr>
              <a:buSzPts val="1400"/>
              <a:buFont typeface="Anek Kannada Medium"/>
              <a:buChar char="■"/>
              <a:defRPr>
                <a:solidFill>
                  <a:schemeClr val="dk1"/>
                </a:solidFill>
                <a:latin typeface="Anek Kannada Medium"/>
                <a:ea typeface="Anek Kannada Medium"/>
                <a:cs typeface="Anek Kannada Medium"/>
                <a:sym typeface="Anek Kannada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49">
          <p15:clr>
            <a:srgbClr val="EA4335"/>
          </p15:clr>
        </p15:guide>
        <p15:guide id="2" pos="5311">
          <p15:clr>
            <a:srgbClr val="EA4335"/>
          </p15:clr>
        </p15:guide>
        <p15:guide id="3" orient="horz" pos="340">
          <p15:clr>
            <a:srgbClr val="EA4335"/>
          </p15:clr>
        </p15:guide>
        <p15:guide id="4" orient="horz" pos="2900">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microsoft.com/office/2018/10/relationships/comments" Target="../comments/modernComment_110_0.xm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microsoft.com/office/2018/10/relationships/comments" Target="../comments/modernComment_114_0.xml"/><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microsoft.com/office/2018/10/relationships/comments" Target="../comments/modernComment_118_0.xml"/><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3" Type="http://schemas.microsoft.com/office/2018/10/relationships/comments" Target="../comments/modernComment_119_0.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microsoft.com/office/2018/10/relationships/comments" Target="../comments/modernComment_11C_0.xml"/><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microsoft.com/office/2018/10/relationships/comments" Target="../comments/modernComment_11E_0.xml"/><Relationship Id="rId2" Type="http://schemas.openxmlformats.org/officeDocument/2006/relationships/notesSlide" Target="../notesSlides/notesSlide28.xml"/><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18/10/relationships/comments" Target="../comments/modernComment_103_0.xml"/><Relationship Id="rId2" Type="http://schemas.openxmlformats.org/officeDocument/2006/relationships/notesSlide" Target="../notesSlides/notesSlide4.xml"/><Relationship Id="rId1" Type="http://schemas.openxmlformats.org/officeDocument/2006/relationships/slideLayout" Target="../slideLayouts/slideLayout21.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microsoft.com/office/2018/10/relationships/comments" Target="../comments/modernComment_104_0.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18/10/relationships/comments" Target="../comments/modernComment_105_0.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38"/>
          <p:cNvSpPr txBox="1">
            <a:spLocks noGrp="1"/>
          </p:cNvSpPr>
          <p:nvPr>
            <p:ph type="ctrTitle"/>
          </p:nvPr>
        </p:nvSpPr>
        <p:spPr>
          <a:xfrm>
            <a:off x="1396950" y="1185050"/>
            <a:ext cx="6350100" cy="1705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sz="6100">
              <a:solidFill>
                <a:schemeClr val="accent1"/>
              </a:solidFill>
            </a:endParaRPr>
          </a:p>
          <a:p>
            <a:pPr marL="0" lvl="0" indent="0" algn="ctr" rtl="0">
              <a:spcBef>
                <a:spcPts val="0"/>
              </a:spcBef>
              <a:spcAft>
                <a:spcPts val="0"/>
              </a:spcAft>
              <a:buNone/>
            </a:pPr>
            <a:endParaRPr/>
          </a:p>
        </p:txBody>
      </p:sp>
      <p:sp>
        <p:nvSpPr>
          <p:cNvPr id="371" name="Google Shape;371;p38"/>
          <p:cNvSpPr txBox="1">
            <a:spLocks noGrp="1"/>
          </p:cNvSpPr>
          <p:nvPr>
            <p:ph type="subTitle" idx="1"/>
          </p:nvPr>
        </p:nvSpPr>
        <p:spPr>
          <a:xfrm>
            <a:off x="2307600" y="3235425"/>
            <a:ext cx="4528800" cy="475800"/>
          </a:xfrm>
          <a:prstGeom prst="rect">
            <a:avLst/>
          </a:prstGeom>
          <a:solidFill>
            <a:schemeClr val="accent2"/>
          </a:solidFill>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accent4"/>
                </a:solidFill>
              </a:rPr>
              <a:t>Einde semester 1 &amp; vooruitblik semester 2</a:t>
            </a:r>
            <a:endParaRPr>
              <a:solidFill>
                <a:schemeClr val="accent4"/>
              </a:solidFill>
            </a:endParaRPr>
          </a:p>
        </p:txBody>
      </p:sp>
      <p:pic>
        <p:nvPicPr>
          <p:cNvPr id="372" name="Google Shape;372;p38"/>
          <p:cNvPicPr preferRelativeResize="0"/>
          <p:nvPr/>
        </p:nvPicPr>
        <p:blipFill>
          <a:blip r:embed="rId3">
            <a:alphaModFix/>
          </a:blip>
          <a:stretch>
            <a:fillRect/>
          </a:stretch>
        </p:blipFill>
        <p:spPr>
          <a:xfrm>
            <a:off x="1423826" y="1721986"/>
            <a:ext cx="6296351" cy="11682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79">
          <a:extLst>
            <a:ext uri="{FF2B5EF4-FFF2-40B4-BE49-F238E27FC236}">
              <a16:creationId xmlns:a16="http://schemas.microsoft.com/office/drawing/2014/main" id="{B98E4B2F-DE16-652A-813C-61ECC24AFB19}"/>
            </a:ext>
          </a:extLst>
        </p:cNvPr>
        <p:cNvGrpSpPr/>
        <p:nvPr/>
      </p:nvGrpSpPr>
      <p:grpSpPr>
        <a:xfrm>
          <a:off x="0" y="0"/>
          <a:ext cx="0" cy="0"/>
          <a:chOff x="0" y="0"/>
          <a:chExt cx="0" cy="0"/>
        </a:xfrm>
      </p:grpSpPr>
      <p:sp>
        <p:nvSpPr>
          <p:cNvPr id="480" name="Google Shape;480;p48">
            <a:extLst>
              <a:ext uri="{FF2B5EF4-FFF2-40B4-BE49-F238E27FC236}">
                <a16:creationId xmlns:a16="http://schemas.microsoft.com/office/drawing/2014/main" id="{88873721-BB08-0109-4261-C28AAA859337}"/>
              </a:ext>
            </a:extLst>
          </p:cNvPr>
          <p:cNvSpPr txBox="1">
            <a:spLocks noGrp="1"/>
          </p:cNvSpPr>
          <p:nvPr>
            <p:ph type="title"/>
          </p:nvPr>
        </p:nvSpPr>
        <p:spPr>
          <a:xfrm>
            <a:off x="720000" y="539500"/>
            <a:ext cx="7704000" cy="518400"/>
          </a:xfrm>
          <a:prstGeom prst="rect">
            <a:avLst/>
          </a:prstGeom>
        </p:spPr>
        <p:txBody>
          <a:bodyPr spcFirstLastPara="1" wrap="square" lIns="91425" tIns="0" rIns="91425" bIns="91425" anchor="t" anchorCtr="0">
            <a:noAutofit/>
          </a:bodyPr>
          <a:lstStyle/>
          <a:p>
            <a:pPr marL="0" lvl="0" indent="0" algn="l" rtl="0">
              <a:spcBef>
                <a:spcPts val="0"/>
              </a:spcBef>
              <a:spcAft>
                <a:spcPts val="0"/>
              </a:spcAft>
              <a:buNone/>
            </a:pPr>
            <a:r>
              <a:rPr lang="en"/>
              <a:t>Kwantitatieve data Mediahuis</a:t>
            </a:r>
            <a:endParaRPr/>
          </a:p>
        </p:txBody>
      </p:sp>
      <p:sp>
        <p:nvSpPr>
          <p:cNvPr id="2" name="TextBox 1">
            <a:extLst>
              <a:ext uri="{FF2B5EF4-FFF2-40B4-BE49-F238E27FC236}">
                <a16:creationId xmlns:a16="http://schemas.microsoft.com/office/drawing/2014/main" id="{68DEDACF-EF63-50CC-9F83-B5D88995C00E}"/>
              </a:ext>
            </a:extLst>
          </p:cNvPr>
          <p:cNvSpPr txBox="1"/>
          <p:nvPr/>
        </p:nvSpPr>
        <p:spPr>
          <a:xfrm>
            <a:off x="1001068" y="1052826"/>
            <a:ext cx="6480594" cy="42088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a:p>
            <a:pPr marL="457200" indent="-228600">
              <a:lnSpc>
                <a:spcPct val="150000"/>
              </a:lnSpc>
              <a:spcBef>
                <a:spcPts val="200"/>
              </a:spcBef>
              <a:buFont typeface=""/>
              <a:buChar char="•"/>
            </a:pPr>
            <a:r>
              <a:rPr lang="en-US" sz="1700">
                <a:solidFill>
                  <a:srgbClr val="191919"/>
                </a:solidFill>
                <a:latin typeface="Anek Kannada"/>
                <a:ea typeface="Anek Kannada"/>
                <a:cs typeface="Anek Kannada"/>
              </a:rPr>
              <a:t>Foundational insights for strategy (</a:t>
            </a:r>
            <a:r>
              <a:rPr lang="en-US" sz="1700" err="1">
                <a:solidFill>
                  <a:srgbClr val="191919"/>
                </a:solidFill>
                <a:latin typeface="Anek Kannada"/>
                <a:ea typeface="Anek Kannada"/>
                <a:cs typeface="Anek Kannada"/>
              </a:rPr>
              <a:t>Greensights</a:t>
            </a:r>
            <a:r>
              <a:rPr lang="en-US" sz="1700">
                <a:solidFill>
                  <a:srgbClr val="191919"/>
                </a:solidFill>
                <a:latin typeface="Anek Kannada"/>
                <a:ea typeface="Anek Kannada"/>
                <a:cs typeface="Anek Kannada"/>
              </a:rPr>
              <a:t>)</a:t>
            </a:r>
          </a:p>
          <a:p>
            <a:pPr marL="457200" indent="-228600">
              <a:lnSpc>
                <a:spcPct val="150000"/>
              </a:lnSpc>
              <a:spcBef>
                <a:spcPts val="200"/>
              </a:spcBef>
              <a:buFont typeface=""/>
              <a:buChar char="•"/>
            </a:pPr>
            <a:r>
              <a:rPr lang="en-US" sz="1700">
                <a:solidFill>
                  <a:srgbClr val="191919"/>
                </a:solidFill>
                <a:latin typeface="Anek Kannada"/>
                <a:ea typeface="Anek Kannada"/>
                <a:cs typeface="Anek Kannada"/>
              </a:rPr>
              <a:t>Het Grote </a:t>
            </a:r>
            <a:r>
              <a:rPr lang="en-US" sz="1700" err="1">
                <a:solidFill>
                  <a:srgbClr val="191919"/>
                </a:solidFill>
                <a:latin typeface="Anek Kannada"/>
                <a:ea typeface="Anek Kannada"/>
                <a:cs typeface="Anek Kannada"/>
              </a:rPr>
              <a:t>Jongerenonderzoek</a:t>
            </a:r>
            <a:r>
              <a:rPr lang="en-US" sz="1700">
                <a:solidFill>
                  <a:srgbClr val="191919"/>
                </a:solidFill>
                <a:latin typeface="Anek Kannada"/>
                <a:ea typeface="Anek Kannada"/>
                <a:cs typeface="Anek Kannada"/>
              </a:rPr>
              <a:t> 2025</a:t>
            </a:r>
          </a:p>
          <a:p>
            <a:pPr marL="457200" indent="-228600">
              <a:lnSpc>
                <a:spcPct val="150000"/>
              </a:lnSpc>
              <a:spcBef>
                <a:spcPts val="200"/>
              </a:spcBef>
              <a:buFont typeface=""/>
              <a:buChar char="•"/>
            </a:pPr>
            <a:r>
              <a:rPr lang="en-US" sz="1700">
                <a:solidFill>
                  <a:srgbClr val="191919"/>
                </a:solidFill>
                <a:latin typeface="Anek Kannada"/>
                <a:ea typeface="Anek Kannada"/>
                <a:cs typeface="Anek Kannada"/>
              </a:rPr>
              <a:t>Motivation insights and strategy: New </a:t>
            </a:r>
            <a:r>
              <a:rPr lang="en-US" sz="1700" err="1">
                <a:solidFill>
                  <a:srgbClr val="191919"/>
                </a:solidFill>
                <a:latin typeface="Anek Kannada"/>
                <a:ea typeface="Anek Kannada"/>
                <a:cs typeface="Anek Kannada"/>
              </a:rPr>
              <a:t>Newsbrand</a:t>
            </a:r>
            <a:r>
              <a:rPr lang="en-US" sz="1700">
                <a:solidFill>
                  <a:srgbClr val="191919"/>
                </a:solidFill>
                <a:latin typeface="Anek Kannada"/>
                <a:ea typeface="Anek Kannada"/>
                <a:cs typeface="Anek Kannada"/>
              </a:rPr>
              <a:t> for </a:t>
            </a:r>
            <a:r>
              <a:rPr lang="en-US" sz="1700" err="1">
                <a:solidFill>
                  <a:srgbClr val="191919"/>
                </a:solidFill>
                <a:latin typeface="Anek Kannada"/>
                <a:ea typeface="Anek Kannada"/>
                <a:cs typeface="Anek Kannada"/>
              </a:rPr>
              <a:t>GenZ</a:t>
            </a:r>
            <a:r>
              <a:rPr lang="en-US" sz="1700">
                <a:solidFill>
                  <a:srgbClr val="191919"/>
                </a:solidFill>
                <a:latin typeface="Anek Kannada"/>
                <a:ea typeface="Anek Kannada"/>
                <a:cs typeface="Anek Kannada"/>
              </a:rPr>
              <a:t> (72andSunny)</a:t>
            </a:r>
          </a:p>
          <a:p>
            <a:pPr marL="457200" indent="-228600">
              <a:lnSpc>
                <a:spcPct val="150000"/>
              </a:lnSpc>
              <a:spcBef>
                <a:spcPts val="200"/>
              </a:spcBef>
              <a:buFont typeface=""/>
              <a:buChar char="•"/>
            </a:pPr>
            <a:r>
              <a:rPr lang="en-US" sz="1700">
                <a:solidFill>
                  <a:srgbClr val="191919"/>
                </a:solidFill>
                <a:latin typeface="Anek Kannada"/>
                <a:ea typeface="Anek Kannada"/>
                <a:cs typeface="Anek Kannada"/>
              </a:rPr>
              <a:t>Motivation insights and strategy: SPIL O-meting </a:t>
            </a:r>
            <a:r>
              <a:rPr lang="en-US" sz="1700" err="1">
                <a:solidFill>
                  <a:srgbClr val="191919"/>
                </a:solidFill>
                <a:latin typeface="Anek Kannada"/>
                <a:ea typeface="Anek Kannada"/>
                <a:cs typeface="Anek Kannada"/>
              </a:rPr>
              <a:t>campagne-effectonderzoek</a:t>
            </a:r>
            <a:endParaRPr lang="en-US" sz="1700">
              <a:solidFill>
                <a:srgbClr val="191919"/>
              </a:solidFill>
              <a:latin typeface="Anek Kannada"/>
              <a:ea typeface="Anek Kannada"/>
              <a:cs typeface="Anek Kannada"/>
            </a:endParaRPr>
          </a:p>
          <a:p>
            <a:pPr marL="457200" indent="-228600">
              <a:lnSpc>
                <a:spcPct val="150000"/>
              </a:lnSpc>
              <a:spcBef>
                <a:spcPts val="200"/>
              </a:spcBef>
              <a:buFont typeface=""/>
              <a:buChar char="•"/>
            </a:pPr>
            <a:r>
              <a:rPr lang="en-US" sz="1700" err="1">
                <a:solidFill>
                  <a:srgbClr val="191919"/>
                </a:solidFill>
                <a:latin typeface="Anek Kannada"/>
                <a:ea typeface="Anek Kannada"/>
                <a:cs typeface="Anek Kannada"/>
              </a:rPr>
              <a:t>Doelgroeponderzoek</a:t>
            </a:r>
            <a:r>
              <a:rPr lang="en-US" sz="1700">
                <a:solidFill>
                  <a:srgbClr val="191919"/>
                </a:solidFill>
                <a:latin typeface="Anek Kannada"/>
                <a:ea typeface="Anek Kannada"/>
                <a:cs typeface="Anek Kannada"/>
              </a:rPr>
              <a:t> </a:t>
            </a:r>
            <a:r>
              <a:rPr lang="en-US" sz="1700" err="1">
                <a:solidFill>
                  <a:srgbClr val="191919"/>
                </a:solidFill>
                <a:latin typeface="Anek Kannada"/>
                <a:ea typeface="Anek Kannada"/>
                <a:cs typeface="Anek Kannada"/>
              </a:rPr>
              <a:t>voor</a:t>
            </a:r>
            <a:r>
              <a:rPr lang="en-US" sz="1700">
                <a:solidFill>
                  <a:srgbClr val="191919"/>
                </a:solidFill>
                <a:latin typeface="Anek Kannada"/>
                <a:ea typeface="Anek Kannada"/>
                <a:cs typeface="Anek Kannada"/>
              </a:rPr>
              <a:t> C.TRU (Team5PM) </a:t>
            </a:r>
          </a:p>
          <a:p>
            <a:pPr marL="457200" indent="-228600">
              <a:lnSpc>
                <a:spcPct val="150000"/>
              </a:lnSpc>
              <a:spcBef>
                <a:spcPts val="200"/>
              </a:spcBef>
              <a:buFont typeface=""/>
              <a:buChar char="•"/>
            </a:pPr>
            <a:r>
              <a:rPr lang="en-US" sz="1700">
                <a:solidFill>
                  <a:srgbClr val="191919"/>
                </a:solidFill>
                <a:latin typeface="Anek Kannada"/>
                <a:ea typeface="Anek Kannada"/>
                <a:cs typeface="Anek Kannada"/>
              </a:rPr>
              <a:t>Toplines </a:t>
            </a:r>
            <a:r>
              <a:rPr lang="en-US" sz="1700" err="1">
                <a:solidFill>
                  <a:srgbClr val="191919"/>
                </a:solidFill>
                <a:latin typeface="Anek Kannada"/>
                <a:ea typeface="Anek Kannada"/>
                <a:cs typeface="Anek Kannada"/>
              </a:rPr>
              <a:t>concepttest</a:t>
            </a:r>
            <a:r>
              <a:rPr lang="en-US" sz="1700">
                <a:solidFill>
                  <a:srgbClr val="191919"/>
                </a:solidFill>
                <a:latin typeface="Anek Kannada"/>
                <a:ea typeface="Anek Kannada"/>
                <a:cs typeface="Anek Kannada"/>
              </a:rPr>
              <a:t> C.TRU: </a:t>
            </a:r>
            <a:r>
              <a:rPr lang="en-US" sz="1700" err="1">
                <a:solidFill>
                  <a:srgbClr val="191919"/>
                </a:solidFill>
                <a:latin typeface="Anek Kannada"/>
                <a:ea typeface="Anek Kannada"/>
                <a:cs typeface="Anek Kannada"/>
              </a:rPr>
              <a:t>behoeften</a:t>
            </a:r>
            <a:r>
              <a:rPr lang="en-US" sz="1700">
                <a:solidFill>
                  <a:srgbClr val="191919"/>
                </a:solidFill>
                <a:latin typeface="Anek Kannada"/>
                <a:ea typeface="Anek Kannada"/>
                <a:cs typeface="Anek Kannada"/>
              </a:rPr>
              <a:t> </a:t>
            </a:r>
            <a:r>
              <a:rPr lang="en-US" sz="1700" err="1">
                <a:solidFill>
                  <a:srgbClr val="191919"/>
                </a:solidFill>
                <a:latin typeface="Anek Kannada"/>
                <a:ea typeface="Anek Kannada"/>
                <a:cs typeface="Anek Kannada"/>
              </a:rPr>
              <a:t>t.a.v</a:t>
            </a:r>
            <a:r>
              <a:rPr lang="en-US" sz="1700">
                <a:solidFill>
                  <a:srgbClr val="191919"/>
                </a:solidFill>
                <a:latin typeface="Anek Kannada"/>
                <a:ea typeface="Anek Kannada"/>
                <a:cs typeface="Anek Kannada"/>
              </a:rPr>
              <a:t>. </a:t>
            </a:r>
            <a:r>
              <a:rPr lang="en-US" sz="1700" err="1">
                <a:solidFill>
                  <a:srgbClr val="191919"/>
                </a:solidFill>
                <a:latin typeface="Anek Kannada"/>
                <a:ea typeface="Anek Kannada"/>
                <a:cs typeface="Anek Kannada"/>
              </a:rPr>
              <a:t>nieuwsmerk</a:t>
            </a:r>
            <a:r>
              <a:rPr lang="en-US" sz="1700">
                <a:solidFill>
                  <a:srgbClr val="191919"/>
                </a:solidFill>
                <a:latin typeface="Anek Kannada"/>
                <a:ea typeface="Anek Kannada"/>
                <a:cs typeface="Anek Kannada"/>
              </a:rPr>
              <a:t> </a:t>
            </a:r>
            <a:r>
              <a:rPr lang="en-US" sz="1700" err="1">
                <a:solidFill>
                  <a:srgbClr val="191919"/>
                </a:solidFill>
                <a:latin typeface="Anek Kannada"/>
                <a:ea typeface="Anek Kannada"/>
                <a:cs typeface="Anek Kannada"/>
              </a:rPr>
              <a:t>onder</a:t>
            </a:r>
            <a:r>
              <a:rPr lang="en-US" sz="1700">
                <a:solidFill>
                  <a:srgbClr val="191919"/>
                </a:solidFill>
                <a:latin typeface="Anek Kannada"/>
                <a:ea typeface="Anek Kannada"/>
                <a:cs typeface="Anek Kannada"/>
              </a:rPr>
              <a:t> </a:t>
            </a:r>
            <a:r>
              <a:rPr lang="en-US" sz="1700" err="1">
                <a:solidFill>
                  <a:srgbClr val="191919"/>
                </a:solidFill>
                <a:latin typeface="Anek Kannada"/>
                <a:ea typeface="Anek Kannada"/>
                <a:cs typeface="Anek Kannada"/>
              </a:rPr>
              <a:t>jongeren</a:t>
            </a:r>
            <a:r>
              <a:rPr lang="en-US" sz="1700">
                <a:solidFill>
                  <a:srgbClr val="191919"/>
                </a:solidFill>
                <a:latin typeface="Anek Kannada"/>
                <a:ea typeface="Anek Kannada"/>
                <a:cs typeface="Anek Kannada"/>
              </a:rPr>
              <a:t> van 15 t/m 25 </a:t>
            </a:r>
            <a:r>
              <a:rPr lang="en-US" sz="1700" err="1">
                <a:solidFill>
                  <a:srgbClr val="191919"/>
                </a:solidFill>
                <a:latin typeface="Anek Kannada"/>
                <a:ea typeface="Anek Kannada"/>
                <a:cs typeface="Anek Kannada"/>
              </a:rPr>
              <a:t>jaar</a:t>
            </a:r>
            <a:r>
              <a:rPr lang="en-US" sz="1700">
                <a:solidFill>
                  <a:srgbClr val="191919"/>
                </a:solidFill>
                <a:latin typeface="Anek Kannada"/>
                <a:ea typeface="Anek Kannada"/>
                <a:cs typeface="Anek Kannada"/>
              </a:rPr>
              <a:t> (</a:t>
            </a:r>
            <a:r>
              <a:rPr lang="en-US" sz="1700" err="1">
                <a:solidFill>
                  <a:srgbClr val="191919"/>
                </a:solidFill>
                <a:latin typeface="Anek Kannada"/>
                <a:ea typeface="Anek Kannada"/>
                <a:cs typeface="Anek Kannada"/>
              </a:rPr>
              <a:t>Youngworks</a:t>
            </a:r>
            <a:r>
              <a:rPr lang="en-US" sz="1700">
                <a:solidFill>
                  <a:srgbClr val="191919"/>
                </a:solidFill>
                <a:latin typeface="Anek Kannada"/>
                <a:ea typeface="Anek Kannada"/>
                <a:cs typeface="Anek Kannada"/>
              </a:rPr>
              <a:t>)</a:t>
            </a:r>
          </a:p>
          <a:p>
            <a:pPr algn="ctr"/>
            <a:endParaRPr lang="en-GB"/>
          </a:p>
        </p:txBody>
      </p:sp>
    </p:spTree>
    <p:extLst>
      <p:ext uri="{BB962C8B-B14F-4D97-AF65-F5344CB8AC3E}">
        <p14:creationId xmlns:p14="http://schemas.microsoft.com/office/powerpoint/2010/main" val="41080354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79">
          <a:extLst>
            <a:ext uri="{FF2B5EF4-FFF2-40B4-BE49-F238E27FC236}">
              <a16:creationId xmlns:a16="http://schemas.microsoft.com/office/drawing/2014/main" id="{AB13D1B3-F078-0631-EE83-B2D25D15A7E7}"/>
            </a:ext>
          </a:extLst>
        </p:cNvPr>
        <p:cNvGrpSpPr/>
        <p:nvPr/>
      </p:nvGrpSpPr>
      <p:grpSpPr>
        <a:xfrm>
          <a:off x="0" y="0"/>
          <a:ext cx="0" cy="0"/>
          <a:chOff x="0" y="0"/>
          <a:chExt cx="0" cy="0"/>
        </a:xfrm>
      </p:grpSpPr>
      <p:sp>
        <p:nvSpPr>
          <p:cNvPr id="480" name="Google Shape;480;p48">
            <a:extLst>
              <a:ext uri="{FF2B5EF4-FFF2-40B4-BE49-F238E27FC236}">
                <a16:creationId xmlns:a16="http://schemas.microsoft.com/office/drawing/2014/main" id="{011FB7CE-AFB7-22DC-D425-2DCBE170F32E}"/>
              </a:ext>
            </a:extLst>
          </p:cNvPr>
          <p:cNvSpPr txBox="1">
            <a:spLocks noGrp="1"/>
          </p:cNvSpPr>
          <p:nvPr>
            <p:ph type="title"/>
          </p:nvPr>
        </p:nvSpPr>
        <p:spPr>
          <a:xfrm>
            <a:off x="720000" y="539500"/>
            <a:ext cx="7704000" cy="518400"/>
          </a:xfrm>
          <a:prstGeom prst="rect">
            <a:avLst/>
          </a:prstGeom>
        </p:spPr>
        <p:txBody>
          <a:bodyPr spcFirstLastPara="1" wrap="square" lIns="91425" tIns="0" rIns="91425" bIns="91425" anchor="t" anchorCtr="0">
            <a:noAutofit/>
          </a:bodyPr>
          <a:lstStyle/>
          <a:p>
            <a:r>
              <a:rPr lang="en"/>
              <a:t>Kwantitatieve data </a:t>
            </a:r>
            <a:r>
              <a:rPr lang="en" err="1"/>
              <a:t>Mediahuis</a:t>
            </a:r>
            <a:br>
              <a:rPr lang="en-US"/>
            </a:br>
            <a:r>
              <a:rPr lang="nl-NL" err="1"/>
              <a:t>Overeenkomsten</a:t>
            </a:r>
          </a:p>
        </p:txBody>
      </p:sp>
      <p:sp>
        <p:nvSpPr>
          <p:cNvPr id="4" name="Google Shape;475;p47">
            <a:extLst>
              <a:ext uri="{FF2B5EF4-FFF2-40B4-BE49-F238E27FC236}">
                <a16:creationId xmlns:a16="http://schemas.microsoft.com/office/drawing/2014/main" id="{19CD6BCE-AA7C-A403-E719-737F9FD5A435}"/>
              </a:ext>
            </a:extLst>
          </p:cNvPr>
          <p:cNvSpPr txBox="1">
            <a:spLocks noGrp="1"/>
          </p:cNvSpPr>
          <p:nvPr>
            <p:ph type="body" idx="1"/>
          </p:nvPr>
        </p:nvSpPr>
        <p:spPr>
          <a:xfrm>
            <a:off x="720000" y="1564957"/>
            <a:ext cx="7704000" cy="3486600"/>
          </a:xfrm>
          <a:prstGeom prst="rect">
            <a:avLst/>
          </a:prstGeom>
        </p:spPr>
        <p:txBody>
          <a:bodyPr spcFirstLastPara="1" wrap="square" lIns="91425" tIns="91425" rIns="91425" bIns="91425" anchor="t" anchorCtr="0">
            <a:noAutofit/>
          </a:bodyPr>
          <a:lstStyle/>
          <a:p>
            <a:pPr marL="285750" indent="-285750"/>
            <a:r>
              <a:rPr lang="nl-NL" sz="1700">
                <a:solidFill>
                  <a:srgbClr val="2F4044"/>
                </a:solidFill>
                <a:latin typeface="Anek Kannada"/>
                <a:cs typeface="Anek Kannada"/>
              </a:rPr>
              <a:t>66% van 18 tot 34-jarigen </a:t>
            </a:r>
            <a:r>
              <a:rPr lang="nl-NL" sz="1700" err="1">
                <a:solidFill>
                  <a:srgbClr val="2F4044"/>
                </a:solidFill>
                <a:latin typeface="Anek Kannada"/>
                <a:cs typeface="Anek Kannada"/>
              </a:rPr>
              <a:t>komt</a:t>
            </a:r>
            <a:r>
              <a:rPr lang="nl-NL" sz="1700">
                <a:solidFill>
                  <a:srgbClr val="2F4044"/>
                </a:solidFill>
                <a:latin typeface="Anek Kannada"/>
                <a:cs typeface="Anek Kannada"/>
              </a:rPr>
              <a:t> </a:t>
            </a:r>
            <a:r>
              <a:rPr lang="nl-NL" sz="1700" err="1">
                <a:solidFill>
                  <a:srgbClr val="2F4044"/>
                </a:solidFill>
                <a:latin typeface="Anek Kannada"/>
                <a:cs typeface="Anek Kannada"/>
              </a:rPr>
              <a:t>nieuws</a:t>
            </a:r>
            <a:r>
              <a:rPr lang="nl-NL" sz="1700">
                <a:solidFill>
                  <a:srgbClr val="2F4044"/>
                </a:solidFill>
                <a:latin typeface="Anek Kannada"/>
                <a:cs typeface="Anek Kannada"/>
              </a:rPr>
              <a:t> </a:t>
            </a:r>
            <a:r>
              <a:rPr lang="nl-NL" sz="1700" err="1">
                <a:solidFill>
                  <a:srgbClr val="2F4044"/>
                </a:solidFill>
                <a:latin typeface="Anek Kannada"/>
                <a:cs typeface="Anek Kannada"/>
              </a:rPr>
              <a:t>toevallig</a:t>
            </a:r>
            <a:r>
              <a:rPr lang="nl-NL" sz="1700">
                <a:solidFill>
                  <a:srgbClr val="2F4044"/>
                </a:solidFill>
                <a:latin typeface="Anek Kannada"/>
                <a:cs typeface="Anek Kannada"/>
              </a:rPr>
              <a:t> </a:t>
            </a:r>
            <a:r>
              <a:rPr lang="nl-NL" sz="1700" err="1">
                <a:solidFill>
                  <a:srgbClr val="2F4044"/>
                </a:solidFill>
                <a:latin typeface="Anek Kannada"/>
                <a:cs typeface="Anek Kannada"/>
              </a:rPr>
              <a:t>tegen</a:t>
            </a:r>
            <a:r>
              <a:rPr lang="nl-NL" sz="1700">
                <a:solidFill>
                  <a:srgbClr val="2F4044"/>
                </a:solidFill>
                <a:latin typeface="Anek Kannada"/>
                <a:cs typeface="Anek Kannada"/>
              </a:rPr>
              <a:t>, 34% </a:t>
            </a:r>
            <a:r>
              <a:rPr lang="nl-NL" sz="1700" err="1">
                <a:solidFill>
                  <a:srgbClr val="2F4044"/>
                </a:solidFill>
                <a:latin typeface="Anek Kannada"/>
                <a:cs typeface="Anek Kannada"/>
              </a:rPr>
              <a:t>bewust</a:t>
            </a:r>
            <a:r>
              <a:rPr lang="nl-NL" sz="1700">
                <a:solidFill>
                  <a:srgbClr val="2F4044"/>
                </a:solidFill>
                <a:latin typeface="Anek Kannada"/>
                <a:cs typeface="Anek Kannada"/>
              </a:rPr>
              <a:t> (Team5PM)</a:t>
            </a:r>
            <a:endParaRPr lang="nl-NL"/>
          </a:p>
          <a:p>
            <a:pPr marL="285750" indent="-285750"/>
            <a:r>
              <a:rPr lang="nl-NL" sz="1700" b="1">
                <a:solidFill>
                  <a:srgbClr val="2F4044"/>
                </a:solidFill>
                <a:latin typeface="Anek Kannada"/>
                <a:cs typeface="Anek Kannada"/>
              </a:rPr>
              <a:t>Sociale media = </a:t>
            </a:r>
            <a:r>
              <a:rPr lang="nl-NL" sz="1700" b="1" err="1">
                <a:solidFill>
                  <a:srgbClr val="2F4044"/>
                </a:solidFill>
                <a:latin typeface="Anek Kannada"/>
                <a:cs typeface="Anek Kannada"/>
              </a:rPr>
              <a:t>belangrijkste</a:t>
            </a:r>
            <a:r>
              <a:rPr lang="nl-NL" sz="1700" b="1">
                <a:solidFill>
                  <a:srgbClr val="2F4044"/>
                </a:solidFill>
                <a:latin typeface="Anek Kannada"/>
                <a:cs typeface="Anek Kannada"/>
              </a:rPr>
              <a:t> </a:t>
            </a:r>
            <a:r>
              <a:rPr lang="nl-NL" sz="1700" b="1" err="1">
                <a:solidFill>
                  <a:srgbClr val="2F4044"/>
                </a:solidFill>
                <a:latin typeface="Anek Kannada"/>
                <a:cs typeface="Anek Kannada"/>
              </a:rPr>
              <a:t>weg</a:t>
            </a:r>
            <a:r>
              <a:rPr lang="nl-NL" sz="1700" b="1">
                <a:solidFill>
                  <a:srgbClr val="2F4044"/>
                </a:solidFill>
                <a:latin typeface="Anek Kannada"/>
                <a:cs typeface="Anek Kannada"/>
              </a:rPr>
              <a:t> </a:t>
            </a:r>
            <a:r>
              <a:rPr lang="nl-NL" sz="1700" b="1" err="1">
                <a:solidFill>
                  <a:srgbClr val="2F4044"/>
                </a:solidFill>
                <a:latin typeface="Anek Kannada"/>
                <a:cs typeface="Anek Kannada"/>
              </a:rPr>
              <a:t>naar</a:t>
            </a:r>
            <a:r>
              <a:rPr lang="nl-NL" sz="1700" b="1">
                <a:solidFill>
                  <a:srgbClr val="2F4044"/>
                </a:solidFill>
                <a:latin typeface="Anek Kannada"/>
                <a:cs typeface="Anek Kannada"/>
              </a:rPr>
              <a:t> </a:t>
            </a:r>
            <a:r>
              <a:rPr lang="nl-NL" sz="1700" b="1" err="1">
                <a:solidFill>
                  <a:srgbClr val="2F4044"/>
                </a:solidFill>
                <a:latin typeface="Anek Kannada"/>
                <a:cs typeface="Anek Kannada"/>
              </a:rPr>
              <a:t>nieuws</a:t>
            </a:r>
            <a:r>
              <a:rPr lang="nl-NL" sz="1700">
                <a:solidFill>
                  <a:srgbClr val="2F4044"/>
                </a:solidFill>
                <a:latin typeface="Anek Kannada"/>
                <a:cs typeface="Anek Kannada"/>
              </a:rPr>
              <a:t> (Team5PM)</a:t>
            </a:r>
            <a:endParaRPr lang="nl-NL">
              <a:solidFill>
                <a:srgbClr val="2F4044"/>
              </a:solidFill>
              <a:latin typeface="Anek Kannada"/>
              <a:cs typeface="Anek Kannada"/>
            </a:endParaRPr>
          </a:p>
          <a:p>
            <a:pPr marL="1200150" lvl="1" indent="-285750"/>
            <a:r>
              <a:rPr lang="nl-NL" sz="1700">
                <a:solidFill>
                  <a:srgbClr val="2F4044"/>
                </a:solidFill>
                <a:latin typeface="Anek Kannada"/>
                <a:cs typeface="Anek Kannada"/>
              </a:rPr>
              <a:t>Instagram (74%)</a:t>
            </a:r>
            <a:endParaRPr lang="nl-NL"/>
          </a:p>
          <a:p>
            <a:pPr marL="1200150" lvl="1" indent="-285750"/>
            <a:r>
              <a:rPr lang="nl-NL" sz="1700">
                <a:solidFill>
                  <a:srgbClr val="2F4044"/>
                </a:solidFill>
                <a:latin typeface="Anek Kannada"/>
                <a:cs typeface="Anek Kannada"/>
              </a:rPr>
              <a:t>TikTok (64%)</a:t>
            </a:r>
            <a:endParaRPr lang="nl-NL"/>
          </a:p>
          <a:p>
            <a:pPr marL="1200150" lvl="1" indent="-285750"/>
            <a:r>
              <a:rPr lang="nl-NL" sz="1700">
                <a:solidFill>
                  <a:srgbClr val="2F4044"/>
                </a:solidFill>
                <a:latin typeface="Anek Kannada"/>
                <a:cs typeface="Anek Kannada"/>
              </a:rPr>
              <a:t>YouTube (64%)</a:t>
            </a:r>
            <a:br>
              <a:rPr lang="nl-NL"/>
            </a:br>
            <a:endParaRPr lang="nl-NL"/>
          </a:p>
          <a:p>
            <a:pPr marL="285750" indent="-285750"/>
            <a:r>
              <a:rPr lang="nl-NL" sz="1700">
                <a:solidFill>
                  <a:srgbClr val="2F4044"/>
                </a:solidFill>
                <a:latin typeface="Anek Kannada"/>
                <a:cs typeface="Anek Kannada"/>
              </a:rPr>
              <a:t>34% </a:t>
            </a:r>
            <a:r>
              <a:rPr lang="nl-NL" sz="1700" err="1">
                <a:solidFill>
                  <a:srgbClr val="2F4044"/>
                </a:solidFill>
                <a:latin typeface="Anek Kannada"/>
                <a:cs typeface="Anek Kannada"/>
              </a:rPr>
              <a:t>vertrouwt</a:t>
            </a:r>
            <a:r>
              <a:rPr lang="nl-NL" sz="1700">
                <a:solidFill>
                  <a:srgbClr val="2F4044"/>
                </a:solidFill>
                <a:latin typeface="Anek Kannada"/>
                <a:cs typeface="Anek Kannada"/>
              </a:rPr>
              <a:t> </a:t>
            </a:r>
            <a:r>
              <a:rPr lang="nl-NL" sz="1700" err="1">
                <a:solidFill>
                  <a:srgbClr val="2F4044"/>
                </a:solidFill>
                <a:latin typeface="Anek Kannada"/>
                <a:cs typeface="Anek Kannada"/>
              </a:rPr>
              <a:t>traditionele</a:t>
            </a:r>
            <a:r>
              <a:rPr lang="nl-NL" sz="1700">
                <a:solidFill>
                  <a:srgbClr val="2F4044"/>
                </a:solidFill>
                <a:latin typeface="Anek Kannada"/>
                <a:cs typeface="Anek Kannada"/>
              </a:rPr>
              <a:t> media </a:t>
            </a:r>
            <a:r>
              <a:rPr lang="nl-NL" sz="1700" err="1">
                <a:solidFill>
                  <a:srgbClr val="2F4044"/>
                </a:solidFill>
                <a:latin typeface="Anek Kannada"/>
                <a:cs typeface="Anek Kannada"/>
              </a:rPr>
              <a:t>niet</a:t>
            </a:r>
            <a:r>
              <a:rPr lang="nl-NL" sz="1700">
                <a:solidFill>
                  <a:srgbClr val="2F4044"/>
                </a:solidFill>
                <a:latin typeface="Anek Kannada"/>
                <a:cs typeface="Anek Kannada"/>
              </a:rPr>
              <a:t> (FIS)</a:t>
            </a:r>
            <a:endParaRPr lang="nl-NL"/>
          </a:p>
          <a:p>
            <a:pPr marL="1200150" lvl="1" indent="-285750">
              <a:buClr>
                <a:srgbClr val="2F4044"/>
              </a:buClr>
            </a:pPr>
            <a:r>
              <a:rPr lang="nl-NL" sz="1700">
                <a:solidFill>
                  <a:srgbClr val="2F4044"/>
                </a:solidFill>
                <a:latin typeface="Anek Kannada"/>
                <a:cs typeface="Anek Kannada"/>
              </a:rPr>
              <a:t>31% </a:t>
            </a:r>
            <a:r>
              <a:rPr lang="nl-NL" sz="1700" err="1">
                <a:solidFill>
                  <a:srgbClr val="2F4044"/>
                </a:solidFill>
                <a:latin typeface="Anek Kannada"/>
                <a:cs typeface="Anek Kannada"/>
              </a:rPr>
              <a:t>vertrouwt</a:t>
            </a:r>
            <a:r>
              <a:rPr lang="nl-NL" sz="1700">
                <a:solidFill>
                  <a:srgbClr val="2F4044"/>
                </a:solidFill>
                <a:latin typeface="Anek Kannada"/>
                <a:cs typeface="Anek Kannada"/>
              </a:rPr>
              <a:t> “het </a:t>
            </a:r>
            <a:r>
              <a:rPr lang="nl-NL" sz="1700" err="1">
                <a:solidFill>
                  <a:srgbClr val="2F4044"/>
                </a:solidFill>
                <a:latin typeface="Anek Kannada"/>
                <a:cs typeface="Anek Kannada"/>
              </a:rPr>
              <a:t>nieuws</a:t>
            </a:r>
            <a:r>
              <a:rPr lang="nl-NL" sz="1700">
                <a:solidFill>
                  <a:srgbClr val="2F4044"/>
                </a:solidFill>
                <a:latin typeface="Anek Kannada"/>
                <a:cs typeface="Anek Kannada"/>
              </a:rPr>
              <a:t>” </a:t>
            </a:r>
            <a:r>
              <a:rPr lang="nl-NL" sz="1700" err="1">
                <a:solidFill>
                  <a:srgbClr val="2F4044"/>
                </a:solidFill>
                <a:latin typeface="Anek Kannada"/>
                <a:cs typeface="Anek Kannada"/>
              </a:rPr>
              <a:t>niet</a:t>
            </a:r>
            <a:r>
              <a:rPr lang="nl-NL" sz="1700">
                <a:solidFill>
                  <a:srgbClr val="2F4044"/>
                </a:solidFill>
                <a:latin typeface="Anek Kannada"/>
                <a:cs typeface="Anek Kannada"/>
              </a:rPr>
              <a:t> </a:t>
            </a:r>
            <a:r>
              <a:rPr lang="nl-NL" sz="1700" err="1">
                <a:solidFill>
                  <a:srgbClr val="2F4044"/>
                </a:solidFill>
                <a:latin typeface="Anek Kannada"/>
                <a:cs typeface="Anek Kannada"/>
              </a:rPr>
              <a:t>als</a:t>
            </a:r>
            <a:r>
              <a:rPr lang="nl-NL" sz="1700">
                <a:solidFill>
                  <a:srgbClr val="2F4044"/>
                </a:solidFill>
                <a:latin typeface="Anek Kannada"/>
                <a:cs typeface="Anek Kannada"/>
              </a:rPr>
              <a:t> </a:t>
            </a:r>
            <a:r>
              <a:rPr lang="nl-NL" sz="1700" err="1">
                <a:solidFill>
                  <a:srgbClr val="2F4044"/>
                </a:solidFill>
                <a:latin typeface="Anek Kannada"/>
                <a:cs typeface="Anek Kannada"/>
              </a:rPr>
              <a:t>geheel</a:t>
            </a:r>
            <a:endParaRPr lang="nl-NL" err="1"/>
          </a:p>
          <a:p>
            <a:pPr marL="285750" indent="-285750">
              <a:buClr>
                <a:srgbClr val="2F4044"/>
              </a:buClr>
            </a:pPr>
            <a:r>
              <a:rPr lang="nl-NL" sz="1700" err="1">
                <a:solidFill>
                  <a:srgbClr val="2F4044"/>
                </a:solidFill>
                <a:latin typeface="Anek Kannada"/>
                <a:cs typeface="Anek Kannada"/>
              </a:rPr>
              <a:t>Geloofwaardigheid</a:t>
            </a:r>
            <a:r>
              <a:rPr lang="nl-NL" sz="1700">
                <a:solidFill>
                  <a:srgbClr val="2F4044"/>
                </a:solidFill>
                <a:latin typeface="Anek Kannada"/>
                <a:cs typeface="Anek Kannada"/>
              </a:rPr>
              <a:t> </a:t>
            </a:r>
            <a:r>
              <a:rPr lang="nl-NL" sz="1700" err="1">
                <a:solidFill>
                  <a:srgbClr val="2F4044"/>
                </a:solidFill>
                <a:latin typeface="Anek Kannada"/>
                <a:cs typeface="Anek Kannada"/>
              </a:rPr>
              <a:t>daalt</a:t>
            </a:r>
            <a:r>
              <a:rPr lang="nl-NL" sz="1700">
                <a:solidFill>
                  <a:srgbClr val="2F4044"/>
                </a:solidFill>
                <a:latin typeface="Anek Kannada"/>
                <a:cs typeface="Anek Kannada"/>
              </a:rPr>
              <a:t> door </a:t>
            </a:r>
            <a:r>
              <a:rPr lang="nl-NL" sz="1700" err="1">
                <a:solidFill>
                  <a:srgbClr val="2F4044"/>
                </a:solidFill>
                <a:latin typeface="Anek Kannada"/>
                <a:cs typeface="Anek Kannada"/>
              </a:rPr>
              <a:t>sensatie</a:t>
            </a:r>
            <a:r>
              <a:rPr lang="nl-NL" sz="1700">
                <a:solidFill>
                  <a:srgbClr val="2F4044"/>
                </a:solidFill>
                <a:latin typeface="Anek Kannada"/>
                <a:cs typeface="Anek Kannada"/>
              </a:rPr>
              <a:t>, clicks </a:t>
            </a:r>
            <a:r>
              <a:rPr lang="nl-NL" sz="1700" err="1">
                <a:solidFill>
                  <a:srgbClr val="2F4044"/>
                </a:solidFill>
                <a:latin typeface="Anek Kannada"/>
                <a:cs typeface="Anek Kannada"/>
              </a:rPr>
              <a:t>en</a:t>
            </a:r>
            <a:r>
              <a:rPr lang="nl-NL" sz="1700">
                <a:solidFill>
                  <a:srgbClr val="2F4044"/>
                </a:solidFill>
                <a:latin typeface="Anek Kannada"/>
                <a:cs typeface="Anek Kannada"/>
              </a:rPr>
              <a:t> </a:t>
            </a:r>
            <a:r>
              <a:rPr lang="nl-NL" sz="1700" err="1">
                <a:solidFill>
                  <a:srgbClr val="2F4044"/>
                </a:solidFill>
                <a:latin typeface="Anek Kannada"/>
                <a:cs typeface="Anek Kannada"/>
              </a:rPr>
              <a:t>verborgen</a:t>
            </a:r>
            <a:r>
              <a:rPr lang="nl-NL" sz="1700">
                <a:solidFill>
                  <a:srgbClr val="2F4044"/>
                </a:solidFill>
                <a:latin typeface="Anek Kannada"/>
                <a:cs typeface="Anek Kannada"/>
              </a:rPr>
              <a:t> agenda’s (NGN)</a:t>
            </a:r>
            <a:endParaRPr lang="nl-NL"/>
          </a:p>
          <a:p>
            <a:pPr indent="0">
              <a:buNone/>
            </a:pPr>
            <a:br>
              <a:rPr lang="nl-NL"/>
            </a:br>
            <a:endParaRPr lang="nl-NL"/>
          </a:p>
          <a:p>
            <a:pPr marL="285750" indent="-285750">
              <a:buClr>
                <a:srgbClr val="2F4044"/>
              </a:buClr>
            </a:pPr>
            <a:r>
              <a:rPr lang="nl-NL" sz="1700">
                <a:solidFill>
                  <a:srgbClr val="2F4044"/>
                </a:solidFill>
                <a:latin typeface="Anek Kannada"/>
                <a:cs typeface="Anek Kannada"/>
              </a:rPr>
              <a:t>40% </a:t>
            </a:r>
            <a:r>
              <a:rPr lang="nl-NL" sz="1700" err="1">
                <a:solidFill>
                  <a:srgbClr val="2F4044"/>
                </a:solidFill>
                <a:latin typeface="Anek Kannada"/>
                <a:cs typeface="Anek Kannada"/>
              </a:rPr>
              <a:t>volgt</a:t>
            </a:r>
            <a:r>
              <a:rPr lang="nl-NL" sz="1700">
                <a:solidFill>
                  <a:srgbClr val="2F4044"/>
                </a:solidFill>
                <a:latin typeface="Anek Kannada"/>
                <a:cs typeface="Anek Kannada"/>
              </a:rPr>
              <a:t> influencers die </a:t>
            </a:r>
            <a:r>
              <a:rPr lang="nl-NL" sz="1700" err="1">
                <a:solidFill>
                  <a:srgbClr val="2F4044"/>
                </a:solidFill>
                <a:latin typeface="Anek Kannada"/>
                <a:cs typeface="Anek Kannada"/>
              </a:rPr>
              <a:t>meningen</a:t>
            </a:r>
            <a:r>
              <a:rPr lang="nl-NL" sz="1700">
                <a:solidFill>
                  <a:srgbClr val="2F4044"/>
                </a:solidFill>
                <a:latin typeface="Anek Kannada"/>
                <a:cs typeface="Anek Kannada"/>
              </a:rPr>
              <a:t> over </a:t>
            </a:r>
            <a:r>
              <a:rPr lang="nl-NL" sz="1700" err="1">
                <a:solidFill>
                  <a:srgbClr val="2F4044"/>
                </a:solidFill>
                <a:latin typeface="Anek Kannada"/>
                <a:cs typeface="Anek Kannada"/>
              </a:rPr>
              <a:t>nieuws</a:t>
            </a:r>
            <a:r>
              <a:rPr lang="nl-NL" sz="1700">
                <a:solidFill>
                  <a:srgbClr val="2F4044"/>
                </a:solidFill>
                <a:latin typeface="Anek Kannada"/>
                <a:cs typeface="Anek Kannada"/>
              </a:rPr>
              <a:t> </a:t>
            </a:r>
            <a:r>
              <a:rPr lang="nl-NL" sz="1700" err="1">
                <a:solidFill>
                  <a:srgbClr val="2F4044"/>
                </a:solidFill>
                <a:latin typeface="Anek Kannada"/>
                <a:cs typeface="Anek Kannada"/>
              </a:rPr>
              <a:t>delen</a:t>
            </a:r>
            <a:r>
              <a:rPr lang="nl-NL" sz="1700">
                <a:solidFill>
                  <a:srgbClr val="2F4044"/>
                </a:solidFill>
                <a:latin typeface="Anek Kannada"/>
                <a:cs typeface="Anek Kannada"/>
              </a:rPr>
              <a:t> (Team5PM)</a:t>
            </a:r>
            <a:endParaRPr lang="nl-NL"/>
          </a:p>
          <a:p>
            <a:pPr marL="0" lvl="0" indent="0" algn="l">
              <a:spcBef>
                <a:spcPts val="0"/>
              </a:spcBef>
              <a:spcAft>
                <a:spcPts val="0"/>
              </a:spcAft>
              <a:buNone/>
            </a:pPr>
            <a:endParaRPr lang="nl-NL" sz="1700">
              <a:solidFill>
                <a:srgbClr val="191919"/>
              </a:solidFill>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10497793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79">
          <a:extLst>
            <a:ext uri="{FF2B5EF4-FFF2-40B4-BE49-F238E27FC236}">
              <a16:creationId xmlns:a16="http://schemas.microsoft.com/office/drawing/2014/main" id="{13BF8E63-6C4B-FFDC-F39B-27FC57F639BD}"/>
            </a:ext>
          </a:extLst>
        </p:cNvPr>
        <p:cNvGrpSpPr/>
        <p:nvPr/>
      </p:nvGrpSpPr>
      <p:grpSpPr>
        <a:xfrm>
          <a:off x="0" y="0"/>
          <a:ext cx="0" cy="0"/>
          <a:chOff x="0" y="0"/>
          <a:chExt cx="0" cy="0"/>
        </a:xfrm>
      </p:grpSpPr>
      <p:sp>
        <p:nvSpPr>
          <p:cNvPr id="480" name="Google Shape;480;p48">
            <a:extLst>
              <a:ext uri="{FF2B5EF4-FFF2-40B4-BE49-F238E27FC236}">
                <a16:creationId xmlns:a16="http://schemas.microsoft.com/office/drawing/2014/main" id="{0C4F7E1B-43B3-16A0-1486-7DD15CF54631}"/>
              </a:ext>
            </a:extLst>
          </p:cNvPr>
          <p:cNvSpPr txBox="1">
            <a:spLocks noGrp="1"/>
          </p:cNvSpPr>
          <p:nvPr>
            <p:ph type="title"/>
          </p:nvPr>
        </p:nvSpPr>
        <p:spPr>
          <a:xfrm>
            <a:off x="720000" y="539500"/>
            <a:ext cx="7704000" cy="518400"/>
          </a:xfrm>
          <a:prstGeom prst="rect">
            <a:avLst/>
          </a:prstGeom>
        </p:spPr>
        <p:txBody>
          <a:bodyPr spcFirstLastPara="1" wrap="square" lIns="91425" tIns="0" rIns="91425" bIns="91425" anchor="t" anchorCtr="0">
            <a:noAutofit/>
          </a:bodyPr>
          <a:lstStyle/>
          <a:p>
            <a:r>
              <a:rPr lang="en"/>
              <a:t>Kwantitatieve data </a:t>
            </a:r>
            <a:r>
              <a:rPr lang="en" err="1"/>
              <a:t>Mediahuis</a:t>
            </a:r>
            <a:br>
              <a:rPr lang="en-US"/>
            </a:br>
            <a:r>
              <a:rPr lang="nl-NL" err="1"/>
              <a:t>Overeenkomsten</a:t>
            </a:r>
          </a:p>
        </p:txBody>
      </p:sp>
      <p:sp>
        <p:nvSpPr>
          <p:cNvPr id="4" name="Google Shape;475;p47">
            <a:extLst>
              <a:ext uri="{FF2B5EF4-FFF2-40B4-BE49-F238E27FC236}">
                <a16:creationId xmlns:a16="http://schemas.microsoft.com/office/drawing/2014/main" id="{7A2DD5FB-6D9A-8F87-BEB0-53663FD49BF6}"/>
              </a:ext>
            </a:extLst>
          </p:cNvPr>
          <p:cNvSpPr txBox="1">
            <a:spLocks noGrp="1"/>
          </p:cNvSpPr>
          <p:nvPr>
            <p:ph type="body" idx="1"/>
          </p:nvPr>
        </p:nvSpPr>
        <p:spPr>
          <a:xfrm>
            <a:off x="720000" y="1564957"/>
            <a:ext cx="7704000" cy="3486600"/>
          </a:xfrm>
          <a:prstGeom prst="rect">
            <a:avLst/>
          </a:prstGeom>
        </p:spPr>
        <p:txBody>
          <a:bodyPr spcFirstLastPara="1" wrap="square" lIns="91425" tIns="91425" rIns="91425" bIns="91425" anchor="t" anchorCtr="0">
            <a:noAutofit/>
          </a:bodyPr>
          <a:lstStyle/>
          <a:p>
            <a:r>
              <a:rPr lang="nl-NL" sz="1700">
                <a:solidFill>
                  <a:srgbClr val="2F4044"/>
                </a:solidFill>
                <a:latin typeface="Anek Kannada"/>
                <a:cs typeface="Anek Kannada"/>
              </a:rPr>
              <a:t>Favoriete nieuwsformats (FIS):</a:t>
            </a:r>
          </a:p>
          <a:p>
            <a:pPr lvl="1"/>
            <a:r>
              <a:rPr lang="nl-NL" sz="1700">
                <a:solidFill>
                  <a:srgbClr val="2F4044"/>
                </a:solidFill>
                <a:latin typeface="Anek Kannada"/>
                <a:cs typeface="Anek Kannada"/>
              </a:rPr>
              <a:t>Korte video’s (41%)</a:t>
            </a:r>
            <a:endParaRPr lang="nl-NL"/>
          </a:p>
          <a:p>
            <a:pPr lvl="1"/>
            <a:r>
              <a:rPr lang="nl-NL" sz="1700">
                <a:solidFill>
                  <a:srgbClr val="2F4044"/>
                </a:solidFill>
                <a:latin typeface="Anek Kannada"/>
                <a:cs typeface="Anek Kannada"/>
              </a:rPr>
              <a:t>Podcasts (18%)</a:t>
            </a:r>
            <a:endParaRPr lang="nl-NL"/>
          </a:p>
          <a:p>
            <a:pPr lvl="1"/>
            <a:r>
              <a:rPr lang="nl-NL" sz="1700">
                <a:solidFill>
                  <a:srgbClr val="2F4044"/>
                </a:solidFill>
                <a:latin typeface="Anek Kannada"/>
                <a:cs typeface="Anek Kannada"/>
              </a:rPr>
              <a:t>Digitale artikels (14%)</a:t>
            </a:r>
            <a:br>
              <a:rPr lang="nl-NL" sz="1700">
                <a:solidFill>
                  <a:srgbClr val="2F4044"/>
                </a:solidFill>
                <a:latin typeface="Anek Kannada"/>
                <a:cs typeface="Anek Kannada"/>
              </a:rPr>
            </a:br>
            <a:endParaRPr lang="nl-NL" sz="1700">
              <a:latin typeface="Anek Kannada"/>
              <a:cs typeface="Anek Kannada"/>
            </a:endParaRPr>
          </a:p>
          <a:p>
            <a:r>
              <a:rPr lang="nl-NL" sz="1700">
                <a:solidFill>
                  <a:srgbClr val="2F4044"/>
                </a:solidFill>
                <a:latin typeface="Anek Kannada"/>
                <a:cs typeface="Anek Kannada"/>
              </a:rPr>
              <a:t>Jongeren verwachten </a:t>
            </a:r>
            <a:r>
              <a:rPr lang="nl-NL" sz="1700" b="1">
                <a:solidFill>
                  <a:srgbClr val="2F4044"/>
                </a:solidFill>
                <a:latin typeface="Anek Kannada"/>
                <a:cs typeface="Anek Kannada"/>
              </a:rPr>
              <a:t>formats die passen bij hun noden</a:t>
            </a:r>
            <a:r>
              <a:rPr lang="nl-NL" sz="1700">
                <a:solidFill>
                  <a:srgbClr val="2F4044"/>
                </a:solidFill>
                <a:latin typeface="Anek Kannada"/>
                <a:cs typeface="Anek Kannada"/>
              </a:rPr>
              <a:t> (NGN)</a:t>
            </a:r>
            <a:endParaRPr lang="nl-NL"/>
          </a:p>
          <a:p>
            <a:pPr lvl="1"/>
            <a:r>
              <a:rPr lang="nl-NL" sz="1700">
                <a:solidFill>
                  <a:srgbClr val="2F4044"/>
                </a:solidFill>
                <a:latin typeface="Anek Kannada"/>
                <a:cs typeface="Anek Kannada"/>
              </a:rPr>
              <a:t>Kort &amp; snackable bij weinig tijd</a:t>
            </a:r>
            <a:endParaRPr lang="nl-NL"/>
          </a:p>
          <a:p>
            <a:pPr lvl="1"/>
            <a:r>
              <a:rPr lang="nl-NL" sz="1700">
                <a:solidFill>
                  <a:srgbClr val="2F4044"/>
                </a:solidFill>
                <a:latin typeface="Anek Kannada"/>
                <a:cs typeface="Anek Kannada"/>
              </a:rPr>
              <a:t>Verdieping beschikbaar wanneer gewenst</a:t>
            </a:r>
            <a:endParaRPr lang="nl-NL"/>
          </a:p>
          <a:p>
            <a:pPr lvl="1"/>
            <a:r>
              <a:rPr lang="nl-NL" sz="1700">
                <a:solidFill>
                  <a:srgbClr val="2F4044"/>
                </a:solidFill>
                <a:latin typeface="Anek Kannada"/>
                <a:cs typeface="Anek Kannada"/>
              </a:rPr>
              <a:t>Interactieve features zijn aantrekkelijk (Team5PM)</a:t>
            </a:r>
            <a:br>
              <a:rPr lang="nl-NL" sz="1700">
                <a:solidFill>
                  <a:srgbClr val="2F4044"/>
                </a:solidFill>
                <a:latin typeface="Anek Kannada"/>
                <a:cs typeface="Anek Kannada"/>
              </a:rPr>
            </a:br>
            <a:endParaRPr lang="nl-NL" sz="1700">
              <a:latin typeface="Anek Kannada"/>
              <a:cs typeface="Anek Kannada"/>
            </a:endParaRPr>
          </a:p>
          <a:p>
            <a:r>
              <a:rPr lang="nl-NL" sz="1700">
                <a:solidFill>
                  <a:srgbClr val="2F4044"/>
                </a:solidFill>
                <a:latin typeface="Anek Kannada"/>
                <a:cs typeface="Anek Kannada"/>
              </a:rPr>
              <a:t>Taal mag persoonlijk, humoristisch en informeel zijn MAAR geen simplificatie (NGN)</a:t>
            </a:r>
            <a:endParaRPr lang="nl-NL"/>
          </a:p>
          <a:p>
            <a:pPr marL="285750" indent="-285750"/>
            <a:endParaRPr lang="nl-NL" sz="1700">
              <a:latin typeface="Anek Kannada"/>
              <a:cs typeface="Anek Kannada"/>
            </a:endParaRPr>
          </a:p>
          <a:p>
            <a:pPr marL="0" lvl="0" indent="0" algn="l">
              <a:spcBef>
                <a:spcPts val="0"/>
              </a:spcBef>
              <a:spcAft>
                <a:spcPts val="0"/>
              </a:spcAft>
              <a:buNone/>
            </a:pPr>
            <a:endParaRPr lang="nl-NL" sz="1700">
              <a:solidFill>
                <a:srgbClr val="191919"/>
              </a:solidFill>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29408077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79">
          <a:extLst>
            <a:ext uri="{FF2B5EF4-FFF2-40B4-BE49-F238E27FC236}">
              <a16:creationId xmlns:a16="http://schemas.microsoft.com/office/drawing/2014/main" id="{8AC0A902-FA7B-4B47-F2A6-66BA83ECED84}"/>
            </a:ext>
          </a:extLst>
        </p:cNvPr>
        <p:cNvGrpSpPr/>
        <p:nvPr/>
      </p:nvGrpSpPr>
      <p:grpSpPr>
        <a:xfrm>
          <a:off x="0" y="0"/>
          <a:ext cx="0" cy="0"/>
          <a:chOff x="0" y="0"/>
          <a:chExt cx="0" cy="0"/>
        </a:xfrm>
      </p:grpSpPr>
      <p:sp>
        <p:nvSpPr>
          <p:cNvPr id="480" name="Google Shape;480;p48">
            <a:extLst>
              <a:ext uri="{FF2B5EF4-FFF2-40B4-BE49-F238E27FC236}">
                <a16:creationId xmlns:a16="http://schemas.microsoft.com/office/drawing/2014/main" id="{16F6935F-5A87-7AC2-3930-82EC0B236469}"/>
              </a:ext>
            </a:extLst>
          </p:cNvPr>
          <p:cNvSpPr txBox="1">
            <a:spLocks noGrp="1"/>
          </p:cNvSpPr>
          <p:nvPr>
            <p:ph type="title"/>
          </p:nvPr>
        </p:nvSpPr>
        <p:spPr>
          <a:xfrm>
            <a:off x="720000" y="539500"/>
            <a:ext cx="7704000" cy="518400"/>
          </a:xfrm>
          <a:prstGeom prst="rect">
            <a:avLst/>
          </a:prstGeom>
        </p:spPr>
        <p:txBody>
          <a:bodyPr spcFirstLastPara="1" wrap="square" lIns="91425" tIns="0" rIns="91425" bIns="91425" anchor="t" anchorCtr="0">
            <a:noAutofit/>
          </a:bodyPr>
          <a:lstStyle/>
          <a:p>
            <a:r>
              <a:rPr lang="en"/>
              <a:t>Kwantitatieve data </a:t>
            </a:r>
            <a:r>
              <a:rPr lang="en" err="1"/>
              <a:t>Mediahuis</a:t>
            </a:r>
            <a:br>
              <a:rPr lang="en-US"/>
            </a:br>
            <a:r>
              <a:rPr lang="nl-NL" err="1"/>
              <a:t>Overeenkomsten</a:t>
            </a:r>
          </a:p>
        </p:txBody>
      </p:sp>
      <p:sp>
        <p:nvSpPr>
          <p:cNvPr id="4" name="Google Shape;475;p47">
            <a:extLst>
              <a:ext uri="{FF2B5EF4-FFF2-40B4-BE49-F238E27FC236}">
                <a16:creationId xmlns:a16="http://schemas.microsoft.com/office/drawing/2014/main" id="{3AB029A1-AC7D-5DC3-7097-667570E193AA}"/>
              </a:ext>
            </a:extLst>
          </p:cNvPr>
          <p:cNvSpPr txBox="1">
            <a:spLocks noGrp="1"/>
          </p:cNvSpPr>
          <p:nvPr>
            <p:ph type="body" idx="1"/>
          </p:nvPr>
        </p:nvSpPr>
        <p:spPr>
          <a:xfrm>
            <a:off x="720000" y="1564957"/>
            <a:ext cx="7704000" cy="3486600"/>
          </a:xfrm>
          <a:prstGeom prst="rect">
            <a:avLst/>
          </a:prstGeom>
        </p:spPr>
        <p:txBody>
          <a:bodyPr spcFirstLastPara="1" wrap="square" lIns="91425" tIns="91425" rIns="91425" bIns="91425" anchor="t" anchorCtr="0">
            <a:noAutofit/>
          </a:bodyPr>
          <a:lstStyle/>
          <a:p>
            <a:r>
              <a:rPr lang="nl-NL" sz="1700">
                <a:solidFill>
                  <a:srgbClr val="2F4044"/>
                </a:solidFill>
                <a:latin typeface="Anek Kannada"/>
                <a:cs typeface="Anek Kannada"/>
              </a:rPr>
              <a:t>Weinig betaalbereidheid: 42% wil niet betalen; 42% wil max. €5 betalen (FIS)</a:t>
            </a:r>
            <a:endParaRPr lang="nl-NL" sz="1700">
              <a:latin typeface="Anek Kannada"/>
              <a:cs typeface="Anek Kannada"/>
            </a:endParaRPr>
          </a:p>
          <a:p>
            <a:pPr marL="139700" indent="0">
              <a:buNone/>
            </a:pPr>
            <a:br>
              <a:rPr lang="en-US"/>
            </a:br>
            <a:endParaRPr lang="en-US"/>
          </a:p>
          <a:p>
            <a:r>
              <a:rPr lang="nl-NL" sz="1700">
                <a:solidFill>
                  <a:srgbClr val="2F4044"/>
                </a:solidFill>
                <a:latin typeface="Anek Kannada"/>
                <a:cs typeface="Anek Kannada"/>
              </a:rPr>
              <a:t>Redenen om wel te betalen (FIS)</a:t>
            </a:r>
            <a:endParaRPr lang="nl-NL"/>
          </a:p>
          <a:p>
            <a:pPr lvl="1"/>
            <a:r>
              <a:rPr lang="nl-NL" sz="1700">
                <a:solidFill>
                  <a:srgbClr val="2F4044"/>
                </a:solidFill>
                <a:latin typeface="Anek Kannada"/>
                <a:cs typeface="Anek Kannada"/>
              </a:rPr>
              <a:t>Exclusieve content</a:t>
            </a:r>
            <a:endParaRPr lang="nl-NL"/>
          </a:p>
          <a:p>
            <a:pPr lvl="1"/>
            <a:r>
              <a:rPr lang="nl-NL" sz="1700">
                <a:solidFill>
                  <a:srgbClr val="2F4044"/>
                </a:solidFill>
                <a:latin typeface="Anek Kannada"/>
                <a:cs typeface="Anek Kannada"/>
              </a:rPr>
              <a:t>Gebruiksvriendelijke app/website</a:t>
            </a:r>
            <a:endParaRPr lang="nl-NL"/>
          </a:p>
          <a:p>
            <a:pPr lvl="1"/>
            <a:r>
              <a:rPr lang="nl-NL" sz="1700">
                <a:solidFill>
                  <a:srgbClr val="2F4044"/>
                </a:solidFill>
                <a:latin typeface="Anek Kannada"/>
                <a:cs typeface="Anek Kannada"/>
              </a:rPr>
              <a:t>Goeie deals en pakketten</a:t>
            </a:r>
            <a:endParaRPr lang="nl-NL"/>
          </a:p>
          <a:p>
            <a:endParaRPr lang="nl-NL" sz="1700">
              <a:latin typeface="Anek Kannada"/>
              <a:cs typeface="Anek Kannada"/>
            </a:endParaRPr>
          </a:p>
          <a:p>
            <a:pPr marL="285750" indent="-285750"/>
            <a:endParaRPr lang="nl-NL" sz="1700">
              <a:latin typeface="Anek Kannada"/>
              <a:cs typeface="Anek Kannada"/>
            </a:endParaRPr>
          </a:p>
          <a:p>
            <a:pPr marL="0" lvl="0" indent="0" algn="l">
              <a:spcBef>
                <a:spcPts val="0"/>
              </a:spcBef>
              <a:spcAft>
                <a:spcPts val="0"/>
              </a:spcAft>
              <a:buNone/>
            </a:pPr>
            <a:endParaRPr lang="nl-NL" sz="1700">
              <a:solidFill>
                <a:srgbClr val="191919"/>
              </a:solidFill>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2082374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54"/>
          <p:cNvSpPr txBox="1">
            <a:spLocks noGrp="1"/>
          </p:cNvSpPr>
          <p:nvPr>
            <p:ph type="title"/>
          </p:nvPr>
        </p:nvSpPr>
        <p:spPr>
          <a:xfrm>
            <a:off x="2038200" y="2704975"/>
            <a:ext cx="5067600" cy="841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Persona’s</a:t>
            </a:r>
            <a:endParaRPr/>
          </a:p>
        </p:txBody>
      </p:sp>
      <p:sp>
        <p:nvSpPr>
          <p:cNvPr id="517" name="Google Shape;517;p54"/>
          <p:cNvSpPr txBox="1">
            <a:spLocks noGrp="1"/>
          </p:cNvSpPr>
          <p:nvPr>
            <p:ph type="title" idx="2"/>
          </p:nvPr>
        </p:nvSpPr>
        <p:spPr>
          <a:xfrm>
            <a:off x="3837300" y="1550988"/>
            <a:ext cx="1469400" cy="841800"/>
          </a:xfrm>
          <a:prstGeom prst="rect">
            <a:avLst/>
          </a:prstGeom>
        </p:spPr>
        <p:txBody>
          <a:bodyPr spcFirstLastPara="1" wrap="square" lIns="91425" tIns="0" rIns="91425" bIns="91425" anchor="ctr" anchorCtr="0">
            <a:noAutofit/>
          </a:bodyPr>
          <a:lstStyle/>
          <a:p>
            <a:pPr marL="0" lvl="0" indent="0" algn="ctr" rtl="0">
              <a:spcBef>
                <a:spcPts val="0"/>
              </a:spcBef>
              <a:spcAft>
                <a:spcPts val="0"/>
              </a:spcAft>
              <a:buNone/>
            </a:pPr>
            <a:r>
              <a:rPr lang="en"/>
              <a:t>02</a:t>
            </a:r>
            <a:endParaRPr/>
          </a:p>
        </p:txBody>
      </p:sp>
      <p:sp>
        <p:nvSpPr>
          <p:cNvPr id="518" name="Google Shape;518;p54"/>
          <p:cNvSpPr txBox="1">
            <a:spLocks noGrp="1"/>
          </p:cNvSpPr>
          <p:nvPr>
            <p:ph type="subTitle" idx="1"/>
          </p:nvPr>
        </p:nvSpPr>
        <p:spPr>
          <a:xfrm>
            <a:off x="2038200" y="3634938"/>
            <a:ext cx="5067600" cy="375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Overzicht van verschillende type gebruikers</a:t>
            </a:r>
            <a:endParaRPr/>
          </a:p>
          <a:p>
            <a:pPr marL="0" lvl="0" indent="0" algn="ctr" rtl="0">
              <a:spcBef>
                <a:spcPts val="0"/>
              </a:spcBef>
              <a:spcAft>
                <a:spcPts val="0"/>
              </a:spcAft>
              <a:buNone/>
            </a:pPr>
            <a:endParaRPr/>
          </a:p>
        </p:txBody>
      </p:sp>
      <p:cxnSp>
        <p:nvCxnSpPr>
          <p:cNvPr id="519" name="Google Shape;519;p54"/>
          <p:cNvCxnSpPr/>
          <p:nvPr/>
        </p:nvCxnSpPr>
        <p:spPr>
          <a:xfrm>
            <a:off x="2951250" y="2574775"/>
            <a:ext cx="3241500" cy="0"/>
          </a:xfrm>
          <a:prstGeom prst="straightConnector1">
            <a:avLst/>
          </a:prstGeom>
          <a:noFill/>
          <a:ln w="9525" cap="flat" cmpd="sng">
            <a:solidFill>
              <a:schemeClr val="dk1"/>
            </a:solidFill>
            <a:prstDash val="solid"/>
            <a:round/>
            <a:headEnd type="none" w="med" len="med"/>
            <a:tailEnd type="none" w="med" len="med"/>
          </a:ln>
        </p:spPr>
      </p:cxnSp>
      <p:grpSp>
        <p:nvGrpSpPr>
          <p:cNvPr id="520" name="Google Shape;520;p54"/>
          <p:cNvGrpSpPr/>
          <p:nvPr/>
        </p:nvGrpSpPr>
        <p:grpSpPr>
          <a:xfrm>
            <a:off x="7770420" y="810810"/>
            <a:ext cx="3508772" cy="4332684"/>
            <a:chOff x="-5" y="813197"/>
            <a:chExt cx="3508772" cy="4332684"/>
          </a:xfrm>
        </p:grpSpPr>
        <p:sp>
          <p:nvSpPr>
            <p:cNvPr id="521" name="Google Shape;521;p54"/>
            <p:cNvSpPr/>
            <p:nvPr/>
          </p:nvSpPr>
          <p:spPr>
            <a:xfrm>
              <a:off x="703654" y="3040856"/>
              <a:ext cx="1402556" cy="809625"/>
            </a:xfrm>
            <a:custGeom>
              <a:avLst/>
              <a:gdLst/>
              <a:ahLst/>
              <a:cxnLst/>
              <a:rect l="l" t="t" r="r" b="b"/>
              <a:pathLst>
                <a:path w="1178" h="680" extrusionOk="0">
                  <a:moveTo>
                    <a:pt x="590" y="680"/>
                  </a:moveTo>
                  <a:lnTo>
                    <a:pt x="1178" y="340"/>
                  </a:lnTo>
                  <a:lnTo>
                    <a:pt x="590" y="0"/>
                  </a:lnTo>
                  <a:lnTo>
                    <a:pt x="590" y="0"/>
                  </a:lnTo>
                  <a:lnTo>
                    <a:pt x="0" y="340"/>
                  </a:lnTo>
                  <a:lnTo>
                    <a:pt x="590" y="680"/>
                  </a:lnTo>
                  <a:lnTo>
                    <a:pt x="590" y="680"/>
                  </a:lnTo>
                  <a:close/>
                </a:path>
              </a:pathLst>
            </a:custGeom>
            <a:solidFill>
              <a:schemeClr val="accent3"/>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22" name="Google Shape;522;p54"/>
            <p:cNvSpPr/>
            <p:nvPr/>
          </p:nvSpPr>
          <p:spPr>
            <a:xfrm>
              <a:off x="1400170" y="813197"/>
              <a:ext cx="2108597" cy="1216819"/>
            </a:xfrm>
            <a:custGeom>
              <a:avLst/>
              <a:gdLst/>
              <a:ahLst/>
              <a:cxnLst/>
              <a:rect l="l" t="t" r="r" b="b"/>
              <a:pathLst>
                <a:path w="1771" h="1022" extrusionOk="0">
                  <a:moveTo>
                    <a:pt x="1771" y="341"/>
                  </a:moveTo>
                  <a:lnTo>
                    <a:pt x="1180" y="0"/>
                  </a:lnTo>
                  <a:lnTo>
                    <a:pt x="1180" y="0"/>
                  </a:lnTo>
                  <a:lnTo>
                    <a:pt x="590" y="341"/>
                  </a:lnTo>
                  <a:lnTo>
                    <a:pt x="0" y="681"/>
                  </a:lnTo>
                  <a:lnTo>
                    <a:pt x="590" y="1022"/>
                  </a:lnTo>
                  <a:lnTo>
                    <a:pt x="590" y="1022"/>
                  </a:lnTo>
                  <a:lnTo>
                    <a:pt x="1180" y="681"/>
                  </a:lnTo>
                  <a:lnTo>
                    <a:pt x="590" y="341"/>
                  </a:lnTo>
                  <a:lnTo>
                    <a:pt x="1180" y="681"/>
                  </a:lnTo>
                  <a:lnTo>
                    <a:pt x="1180" y="681"/>
                  </a:lnTo>
                  <a:lnTo>
                    <a:pt x="1771" y="341"/>
                  </a:lnTo>
                  <a:close/>
                </a:path>
              </a:pathLst>
            </a:custGeom>
            <a:solidFill>
              <a:schemeClr val="accent3"/>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23" name="Google Shape;523;p54"/>
            <p:cNvSpPr/>
            <p:nvPr/>
          </p:nvSpPr>
          <p:spPr>
            <a:xfrm>
              <a:off x="703654" y="3519488"/>
              <a:ext cx="702469" cy="812006"/>
            </a:xfrm>
            <a:custGeom>
              <a:avLst/>
              <a:gdLst/>
              <a:ahLst/>
              <a:cxnLst/>
              <a:rect l="l" t="t" r="r" b="b"/>
              <a:pathLst>
                <a:path w="590" h="682" extrusionOk="0">
                  <a:moveTo>
                    <a:pt x="0" y="342"/>
                  </a:moveTo>
                  <a:lnTo>
                    <a:pt x="590" y="0"/>
                  </a:lnTo>
                  <a:lnTo>
                    <a:pt x="590" y="682"/>
                  </a:lnTo>
                  <a:lnTo>
                    <a:pt x="0" y="342"/>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24" name="Google Shape;524;p54"/>
            <p:cNvSpPr/>
            <p:nvPr/>
          </p:nvSpPr>
          <p:spPr>
            <a:xfrm>
              <a:off x="-5" y="1620441"/>
              <a:ext cx="703659" cy="1825228"/>
            </a:xfrm>
            <a:custGeom>
              <a:avLst/>
              <a:gdLst/>
              <a:ahLst/>
              <a:cxnLst/>
              <a:rect l="l" t="t" r="r" b="b"/>
              <a:pathLst>
                <a:path w="591" h="1533" extrusionOk="0">
                  <a:moveTo>
                    <a:pt x="591" y="340"/>
                  </a:moveTo>
                  <a:lnTo>
                    <a:pt x="0" y="0"/>
                  </a:lnTo>
                  <a:lnTo>
                    <a:pt x="0" y="1193"/>
                  </a:lnTo>
                  <a:lnTo>
                    <a:pt x="591" y="1533"/>
                  </a:lnTo>
                  <a:lnTo>
                    <a:pt x="591" y="340"/>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25" name="Google Shape;525;p54"/>
            <p:cNvSpPr/>
            <p:nvPr/>
          </p:nvSpPr>
          <p:spPr>
            <a:xfrm>
              <a:off x="703654" y="3927872"/>
              <a:ext cx="702469" cy="1218009"/>
            </a:xfrm>
            <a:custGeom>
              <a:avLst/>
              <a:gdLst/>
              <a:ahLst/>
              <a:cxnLst/>
              <a:rect l="l" t="t" r="r" b="b"/>
              <a:pathLst>
                <a:path w="590" h="1023" extrusionOk="0">
                  <a:moveTo>
                    <a:pt x="590" y="341"/>
                  </a:moveTo>
                  <a:lnTo>
                    <a:pt x="0" y="0"/>
                  </a:lnTo>
                  <a:lnTo>
                    <a:pt x="0" y="682"/>
                  </a:lnTo>
                  <a:lnTo>
                    <a:pt x="590" y="1023"/>
                  </a:lnTo>
                  <a:lnTo>
                    <a:pt x="590" y="341"/>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cxnSp>
          <p:nvCxnSpPr>
            <p:cNvPr id="526" name="Google Shape;526;p54"/>
            <p:cNvCxnSpPr/>
            <p:nvPr/>
          </p:nvCxnSpPr>
          <p:spPr>
            <a:xfrm flipH="1">
              <a:off x="1725154" y="1562100"/>
              <a:ext cx="426300" cy="243000"/>
            </a:xfrm>
            <a:prstGeom prst="straightConnector1">
              <a:avLst/>
            </a:prstGeom>
            <a:noFill/>
            <a:ln w="9525" cap="flat" cmpd="sng">
              <a:solidFill>
                <a:schemeClr val="dk1"/>
              </a:solidFill>
              <a:prstDash val="solid"/>
              <a:miter lim="800000"/>
              <a:headEnd type="none" w="med" len="med"/>
              <a:tailEnd type="none" w="med" len="med"/>
            </a:ln>
          </p:spPr>
        </p:cxnSp>
        <p:cxnSp>
          <p:nvCxnSpPr>
            <p:cNvPr id="527" name="Google Shape;527;p54"/>
            <p:cNvCxnSpPr/>
            <p:nvPr/>
          </p:nvCxnSpPr>
          <p:spPr>
            <a:xfrm>
              <a:off x="1053697" y="4131469"/>
              <a:ext cx="0" cy="503700"/>
            </a:xfrm>
            <a:prstGeom prst="straightConnector1">
              <a:avLst/>
            </a:prstGeom>
            <a:noFill/>
            <a:ln w="9525" cap="flat" cmpd="sng">
              <a:solidFill>
                <a:schemeClr val="dk1"/>
              </a:solidFill>
              <a:prstDash val="solid"/>
              <a:miter lim="800000"/>
              <a:headEnd type="none" w="med" len="med"/>
              <a:tailEnd type="none" w="med" len="med"/>
            </a:ln>
          </p:spPr>
        </p:cxnSp>
        <p:cxnSp>
          <p:nvCxnSpPr>
            <p:cNvPr id="528" name="Google Shape;528;p54"/>
            <p:cNvCxnSpPr/>
            <p:nvPr/>
          </p:nvCxnSpPr>
          <p:spPr>
            <a:xfrm rot="10800000">
              <a:off x="385757" y="2253713"/>
              <a:ext cx="0" cy="1008600"/>
            </a:xfrm>
            <a:prstGeom prst="straightConnector1">
              <a:avLst/>
            </a:prstGeom>
            <a:noFill/>
            <a:ln w="9525" cap="flat" cmpd="sng">
              <a:solidFill>
                <a:schemeClr val="dk1"/>
              </a:solidFill>
              <a:prstDash val="solid"/>
              <a:miter lim="800000"/>
              <a:headEnd type="none" w="med" len="med"/>
              <a:tailEnd type="none" w="med" len="med"/>
            </a:ln>
          </p:spPr>
        </p:cxnSp>
        <p:sp>
          <p:nvSpPr>
            <p:cNvPr id="529" name="Google Shape;529;p54"/>
            <p:cNvSpPr/>
            <p:nvPr/>
          </p:nvSpPr>
          <p:spPr>
            <a:xfrm>
              <a:off x="1408214" y="1870367"/>
              <a:ext cx="727643" cy="2866225"/>
            </a:xfrm>
            <a:custGeom>
              <a:avLst/>
              <a:gdLst/>
              <a:ahLst/>
              <a:cxnLst/>
              <a:rect l="l" t="t" r="r" b="b"/>
              <a:pathLst>
                <a:path w="921067" h="3722370" extrusionOk="0">
                  <a:moveTo>
                    <a:pt x="921068" y="2658428"/>
                  </a:moveTo>
                  <a:lnTo>
                    <a:pt x="921068" y="1595437"/>
                  </a:lnTo>
                  <a:lnTo>
                    <a:pt x="921068" y="531495"/>
                  </a:lnTo>
                  <a:lnTo>
                    <a:pt x="0" y="0"/>
                  </a:lnTo>
                  <a:lnTo>
                    <a:pt x="0" y="1063943"/>
                  </a:lnTo>
                  <a:lnTo>
                    <a:pt x="0" y="2126933"/>
                  </a:lnTo>
                  <a:lnTo>
                    <a:pt x="0" y="3190875"/>
                  </a:lnTo>
                  <a:lnTo>
                    <a:pt x="921068" y="3722370"/>
                  </a:ln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30" name="Google Shape;530;p54"/>
            <p:cNvSpPr/>
            <p:nvPr/>
          </p:nvSpPr>
          <p:spPr>
            <a:xfrm>
              <a:off x="679995" y="1176907"/>
              <a:ext cx="1456039" cy="1637738"/>
            </a:xfrm>
            <a:custGeom>
              <a:avLst/>
              <a:gdLst/>
              <a:ahLst/>
              <a:cxnLst/>
              <a:rect l="l" t="t" r="r" b="b"/>
              <a:pathLst>
                <a:path w="1843087" h="2126932" extrusionOk="0">
                  <a:moveTo>
                    <a:pt x="0" y="1063943"/>
                  </a:moveTo>
                  <a:lnTo>
                    <a:pt x="0" y="1063943"/>
                  </a:lnTo>
                  <a:lnTo>
                    <a:pt x="0" y="0"/>
                  </a:lnTo>
                  <a:lnTo>
                    <a:pt x="1843088" y="1063943"/>
                  </a:lnTo>
                  <a:lnTo>
                    <a:pt x="1843088" y="2126933"/>
                  </a:lnTo>
                  <a:lnTo>
                    <a:pt x="1842135" y="2124075"/>
                  </a:lnTo>
                  <a:lnTo>
                    <a:pt x="1842135" y="2126933"/>
                  </a:lnTo>
                  <a:lnTo>
                    <a:pt x="0" y="1063943"/>
                  </a:ln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31" name="Google Shape;531;p54"/>
            <p:cNvSpPr/>
            <p:nvPr/>
          </p:nvSpPr>
          <p:spPr>
            <a:xfrm>
              <a:off x="1408214" y="3921366"/>
              <a:ext cx="1455286" cy="818502"/>
            </a:xfrm>
            <a:custGeom>
              <a:avLst/>
              <a:gdLst/>
              <a:ahLst/>
              <a:cxnLst/>
              <a:rect l="l" t="t" r="r" b="b"/>
              <a:pathLst>
                <a:path w="1842134" h="1062990" extrusionOk="0">
                  <a:moveTo>
                    <a:pt x="921068" y="1062990"/>
                  </a:moveTo>
                  <a:lnTo>
                    <a:pt x="1842135" y="531495"/>
                  </a:lnTo>
                  <a:lnTo>
                    <a:pt x="921068" y="0"/>
                  </a:lnTo>
                  <a:lnTo>
                    <a:pt x="921068" y="0"/>
                  </a:lnTo>
                  <a:lnTo>
                    <a:pt x="0" y="531495"/>
                  </a:lnTo>
                  <a:lnTo>
                    <a:pt x="921068" y="1062990"/>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32" name="Google Shape;532;p54"/>
            <p:cNvSpPr/>
            <p:nvPr/>
          </p:nvSpPr>
          <p:spPr>
            <a:xfrm>
              <a:off x="942600" y="1756413"/>
              <a:ext cx="1351100" cy="2673100"/>
            </a:xfrm>
            <a:custGeom>
              <a:avLst/>
              <a:gdLst/>
              <a:ahLst/>
              <a:cxnLst/>
              <a:rect l="l" t="t" r="r" b="b"/>
              <a:pathLst>
                <a:path w="54044" h="106924" extrusionOk="0">
                  <a:moveTo>
                    <a:pt x="54044" y="106924"/>
                  </a:moveTo>
                  <a:lnTo>
                    <a:pt x="34209" y="94192"/>
                  </a:lnTo>
                  <a:lnTo>
                    <a:pt x="34209" y="18561"/>
                  </a:lnTo>
                  <a:lnTo>
                    <a:pt x="0" y="0"/>
                  </a:lnTo>
                </a:path>
              </a:pathLst>
            </a:custGeom>
            <a:noFill/>
            <a:ln w="9525" cap="flat" cmpd="sng">
              <a:solidFill>
                <a:schemeClr val="dk1"/>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533" name="Google Shape;533;p54"/>
          <p:cNvGrpSpPr/>
          <p:nvPr/>
        </p:nvGrpSpPr>
        <p:grpSpPr>
          <a:xfrm flipH="1">
            <a:off x="-2110130" y="-374190"/>
            <a:ext cx="3508772" cy="4332684"/>
            <a:chOff x="-5" y="813197"/>
            <a:chExt cx="3508772" cy="4332684"/>
          </a:xfrm>
        </p:grpSpPr>
        <p:sp>
          <p:nvSpPr>
            <p:cNvPr id="534" name="Google Shape;534;p54"/>
            <p:cNvSpPr/>
            <p:nvPr/>
          </p:nvSpPr>
          <p:spPr>
            <a:xfrm>
              <a:off x="703654" y="3040856"/>
              <a:ext cx="1402556" cy="809625"/>
            </a:xfrm>
            <a:custGeom>
              <a:avLst/>
              <a:gdLst/>
              <a:ahLst/>
              <a:cxnLst/>
              <a:rect l="l" t="t" r="r" b="b"/>
              <a:pathLst>
                <a:path w="1178" h="680" extrusionOk="0">
                  <a:moveTo>
                    <a:pt x="590" y="680"/>
                  </a:moveTo>
                  <a:lnTo>
                    <a:pt x="1178" y="340"/>
                  </a:lnTo>
                  <a:lnTo>
                    <a:pt x="590" y="0"/>
                  </a:lnTo>
                  <a:lnTo>
                    <a:pt x="590" y="0"/>
                  </a:lnTo>
                  <a:lnTo>
                    <a:pt x="0" y="340"/>
                  </a:lnTo>
                  <a:lnTo>
                    <a:pt x="590" y="680"/>
                  </a:lnTo>
                  <a:lnTo>
                    <a:pt x="590" y="680"/>
                  </a:lnTo>
                  <a:close/>
                </a:path>
              </a:pathLst>
            </a:custGeom>
            <a:solidFill>
              <a:schemeClr val="accent3"/>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35" name="Google Shape;535;p54"/>
            <p:cNvSpPr/>
            <p:nvPr/>
          </p:nvSpPr>
          <p:spPr>
            <a:xfrm>
              <a:off x="1400170" y="813197"/>
              <a:ext cx="2108597" cy="1216819"/>
            </a:xfrm>
            <a:custGeom>
              <a:avLst/>
              <a:gdLst/>
              <a:ahLst/>
              <a:cxnLst/>
              <a:rect l="l" t="t" r="r" b="b"/>
              <a:pathLst>
                <a:path w="1771" h="1022" extrusionOk="0">
                  <a:moveTo>
                    <a:pt x="1771" y="341"/>
                  </a:moveTo>
                  <a:lnTo>
                    <a:pt x="1180" y="0"/>
                  </a:lnTo>
                  <a:lnTo>
                    <a:pt x="1180" y="0"/>
                  </a:lnTo>
                  <a:lnTo>
                    <a:pt x="590" y="341"/>
                  </a:lnTo>
                  <a:lnTo>
                    <a:pt x="0" y="681"/>
                  </a:lnTo>
                  <a:lnTo>
                    <a:pt x="590" y="1022"/>
                  </a:lnTo>
                  <a:lnTo>
                    <a:pt x="590" y="1022"/>
                  </a:lnTo>
                  <a:lnTo>
                    <a:pt x="1180" y="681"/>
                  </a:lnTo>
                  <a:lnTo>
                    <a:pt x="590" y="341"/>
                  </a:lnTo>
                  <a:lnTo>
                    <a:pt x="1180" y="681"/>
                  </a:lnTo>
                  <a:lnTo>
                    <a:pt x="1180" y="681"/>
                  </a:lnTo>
                  <a:lnTo>
                    <a:pt x="1771" y="341"/>
                  </a:lnTo>
                  <a:close/>
                </a:path>
              </a:pathLst>
            </a:custGeom>
            <a:solidFill>
              <a:schemeClr val="accent3"/>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36" name="Google Shape;536;p54"/>
            <p:cNvSpPr/>
            <p:nvPr/>
          </p:nvSpPr>
          <p:spPr>
            <a:xfrm>
              <a:off x="703654" y="3519488"/>
              <a:ext cx="702469" cy="812006"/>
            </a:xfrm>
            <a:custGeom>
              <a:avLst/>
              <a:gdLst/>
              <a:ahLst/>
              <a:cxnLst/>
              <a:rect l="l" t="t" r="r" b="b"/>
              <a:pathLst>
                <a:path w="590" h="682" extrusionOk="0">
                  <a:moveTo>
                    <a:pt x="0" y="342"/>
                  </a:moveTo>
                  <a:lnTo>
                    <a:pt x="590" y="0"/>
                  </a:lnTo>
                  <a:lnTo>
                    <a:pt x="590" y="682"/>
                  </a:lnTo>
                  <a:lnTo>
                    <a:pt x="0" y="342"/>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37" name="Google Shape;537;p54"/>
            <p:cNvSpPr/>
            <p:nvPr/>
          </p:nvSpPr>
          <p:spPr>
            <a:xfrm>
              <a:off x="-5" y="1620441"/>
              <a:ext cx="703659" cy="1825228"/>
            </a:xfrm>
            <a:custGeom>
              <a:avLst/>
              <a:gdLst/>
              <a:ahLst/>
              <a:cxnLst/>
              <a:rect l="l" t="t" r="r" b="b"/>
              <a:pathLst>
                <a:path w="591" h="1533" extrusionOk="0">
                  <a:moveTo>
                    <a:pt x="591" y="340"/>
                  </a:moveTo>
                  <a:lnTo>
                    <a:pt x="0" y="0"/>
                  </a:lnTo>
                  <a:lnTo>
                    <a:pt x="0" y="1193"/>
                  </a:lnTo>
                  <a:lnTo>
                    <a:pt x="591" y="1533"/>
                  </a:lnTo>
                  <a:lnTo>
                    <a:pt x="591" y="340"/>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38" name="Google Shape;538;p54"/>
            <p:cNvSpPr/>
            <p:nvPr/>
          </p:nvSpPr>
          <p:spPr>
            <a:xfrm>
              <a:off x="703654" y="3927872"/>
              <a:ext cx="702469" cy="1218009"/>
            </a:xfrm>
            <a:custGeom>
              <a:avLst/>
              <a:gdLst/>
              <a:ahLst/>
              <a:cxnLst/>
              <a:rect l="l" t="t" r="r" b="b"/>
              <a:pathLst>
                <a:path w="590" h="1023" extrusionOk="0">
                  <a:moveTo>
                    <a:pt x="590" y="341"/>
                  </a:moveTo>
                  <a:lnTo>
                    <a:pt x="0" y="0"/>
                  </a:lnTo>
                  <a:lnTo>
                    <a:pt x="0" y="682"/>
                  </a:lnTo>
                  <a:lnTo>
                    <a:pt x="590" y="1023"/>
                  </a:lnTo>
                  <a:lnTo>
                    <a:pt x="590" y="341"/>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cxnSp>
          <p:nvCxnSpPr>
            <p:cNvPr id="539" name="Google Shape;539;p54"/>
            <p:cNvCxnSpPr/>
            <p:nvPr/>
          </p:nvCxnSpPr>
          <p:spPr>
            <a:xfrm flipH="1">
              <a:off x="1725154" y="1562100"/>
              <a:ext cx="426300" cy="243000"/>
            </a:xfrm>
            <a:prstGeom prst="straightConnector1">
              <a:avLst/>
            </a:prstGeom>
            <a:noFill/>
            <a:ln w="9525" cap="flat" cmpd="sng">
              <a:solidFill>
                <a:schemeClr val="dk1"/>
              </a:solidFill>
              <a:prstDash val="solid"/>
              <a:miter lim="800000"/>
              <a:headEnd type="none" w="med" len="med"/>
              <a:tailEnd type="none" w="med" len="med"/>
            </a:ln>
          </p:spPr>
        </p:cxnSp>
        <p:cxnSp>
          <p:nvCxnSpPr>
            <p:cNvPr id="540" name="Google Shape;540;p54"/>
            <p:cNvCxnSpPr/>
            <p:nvPr/>
          </p:nvCxnSpPr>
          <p:spPr>
            <a:xfrm>
              <a:off x="1053697" y="4131469"/>
              <a:ext cx="0" cy="503700"/>
            </a:xfrm>
            <a:prstGeom prst="straightConnector1">
              <a:avLst/>
            </a:prstGeom>
            <a:noFill/>
            <a:ln w="9525" cap="flat" cmpd="sng">
              <a:solidFill>
                <a:schemeClr val="dk1"/>
              </a:solidFill>
              <a:prstDash val="solid"/>
              <a:miter lim="800000"/>
              <a:headEnd type="none" w="med" len="med"/>
              <a:tailEnd type="none" w="med" len="med"/>
            </a:ln>
          </p:spPr>
        </p:cxnSp>
        <p:cxnSp>
          <p:nvCxnSpPr>
            <p:cNvPr id="541" name="Google Shape;541;p54"/>
            <p:cNvCxnSpPr/>
            <p:nvPr/>
          </p:nvCxnSpPr>
          <p:spPr>
            <a:xfrm rot="10800000">
              <a:off x="385757" y="2253713"/>
              <a:ext cx="0" cy="1008600"/>
            </a:xfrm>
            <a:prstGeom prst="straightConnector1">
              <a:avLst/>
            </a:prstGeom>
            <a:noFill/>
            <a:ln w="9525" cap="flat" cmpd="sng">
              <a:solidFill>
                <a:schemeClr val="dk1"/>
              </a:solidFill>
              <a:prstDash val="solid"/>
              <a:miter lim="800000"/>
              <a:headEnd type="none" w="med" len="med"/>
              <a:tailEnd type="none" w="med" len="med"/>
            </a:ln>
          </p:spPr>
        </p:cxnSp>
        <p:sp>
          <p:nvSpPr>
            <p:cNvPr id="542" name="Google Shape;542;p54"/>
            <p:cNvSpPr/>
            <p:nvPr/>
          </p:nvSpPr>
          <p:spPr>
            <a:xfrm>
              <a:off x="1408214" y="1870367"/>
              <a:ext cx="727643" cy="2866225"/>
            </a:xfrm>
            <a:custGeom>
              <a:avLst/>
              <a:gdLst/>
              <a:ahLst/>
              <a:cxnLst/>
              <a:rect l="l" t="t" r="r" b="b"/>
              <a:pathLst>
                <a:path w="921067" h="3722370" extrusionOk="0">
                  <a:moveTo>
                    <a:pt x="921068" y="2658428"/>
                  </a:moveTo>
                  <a:lnTo>
                    <a:pt x="921068" y="1595437"/>
                  </a:lnTo>
                  <a:lnTo>
                    <a:pt x="921068" y="531495"/>
                  </a:lnTo>
                  <a:lnTo>
                    <a:pt x="0" y="0"/>
                  </a:lnTo>
                  <a:lnTo>
                    <a:pt x="0" y="1063943"/>
                  </a:lnTo>
                  <a:lnTo>
                    <a:pt x="0" y="2126933"/>
                  </a:lnTo>
                  <a:lnTo>
                    <a:pt x="0" y="3190875"/>
                  </a:lnTo>
                  <a:lnTo>
                    <a:pt x="921068" y="3722370"/>
                  </a:ln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43" name="Google Shape;543;p54"/>
            <p:cNvSpPr/>
            <p:nvPr/>
          </p:nvSpPr>
          <p:spPr>
            <a:xfrm>
              <a:off x="679995" y="1176907"/>
              <a:ext cx="1456039" cy="1637738"/>
            </a:xfrm>
            <a:custGeom>
              <a:avLst/>
              <a:gdLst/>
              <a:ahLst/>
              <a:cxnLst/>
              <a:rect l="l" t="t" r="r" b="b"/>
              <a:pathLst>
                <a:path w="1843087" h="2126932" extrusionOk="0">
                  <a:moveTo>
                    <a:pt x="0" y="1063943"/>
                  </a:moveTo>
                  <a:lnTo>
                    <a:pt x="0" y="1063943"/>
                  </a:lnTo>
                  <a:lnTo>
                    <a:pt x="0" y="0"/>
                  </a:lnTo>
                  <a:lnTo>
                    <a:pt x="1843088" y="1063943"/>
                  </a:lnTo>
                  <a:lnTo>
                    <a:pt x="1843088" y="2126933"/>
                  </a:lnTo>
                  <a:lnTo>
                    <a:pt x="1842135" y="2124075"/>
                  </a:lnTo>
                  <a:lnTo>
                    <a:pt x="1842135" y="2126933"/>
                  </a:lnTo>
                  <a:lnTo>
                    <a:pt x="0" y="1063943"/>
                  </a:ln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44" name="Google Shape;544;p54"/>
            <p:cNvSpPr/>
            <p:nvPr/>
          </p:nvSpPr>
          <p:spPr>
            <a:xfrm>
              <a:off x="1408214" y="3921366"/>
              <a:ext cx="1455286" cy="818502"/>
            </a:xfrm>
            <a:custGeom>
              <a:avLst/>
              <a:gdLst/>
              <a:ahLst/>
              <a:cxnLst/>
              <a:rect l="l" t="t" r="r" b="b"/>
              <a:pathLst>
                <a:path w="1842134" h="1062990" extrusionOk="0">
                  <a:moveTo>
                    <a:pt x="921068" y="1062990"/>
                  </a:moveTo>
                  <a:lnTo>
                    <a:pt x="1842135" y="531495"/>
                  </a:lnTo>
                  <a:lnTo>
                    <a:pt x="921068" y="0"/>
                  </a:lnTo>
                  <a:lnTo>
                    <a:pt x="921068" y="0"/>
                  </a:lnTo>
                  <a:lnTo>
                    <a:pt x="0" y="531495"/>
                  </a:lnTo>
                  <a:lnTo>
                    <a:pt x="921068" y="1062990"/>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45" name="Google Shape;545;p54"/>
            <p:cNvSpPr/>
            <p:nvPr/>
          </p:nvSpPr>
          <p:spPr>
            <a:xfrm>
              <a:off x="942600" y="1756413"/>
              <a:ext cx="1351100" cy="2673100"/>
            </a:xfrm>
            <a:custGeom>
              <a:avLst/>
              <a:gdLst/>
              <a:ahLst/>
              <a:cxnLst/>
              <a:rect l="l" t="t" r="r" b="b"/>
              <a:pathLst>
                <a:path w="54044" h="106924" extrusionOk="0">
                  <a:moveTo>
                    <a:pt x="54044" y="106924"/>
                  </a:moveTo>
                  <a:lnTo>
                    <a:pt x="34209" y="94192"/>
                  </a:lnTo>
                  <a:lnTo>
                    <a:pt x="34209" y="18561"/>
                  </a:lnTo>
                  <a:lnTo>
                    <a:pt x="0" y="0"/>
                  </a:lnTo>
                </a:path>
              </a:pathLst>
            </a:custGeom>
            <a:noFill/>
            <a:ln w="9525" cap="flat" cmpd="sng">
              <a:solidFill>
                <a:schemeClr val="dk1"/>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Tree>
  </p:cSld>
  <p:clrMapOvr>
    <a:masterClrMapping/>
  </p:clrMapOvr>
  <p:extLst>
    <p:ext uri="{6950BFC3-D8DA-4A85-94F7-54DA5524770B}">
      <p188:commentRel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pic>
        <p:nvPicPr>
          <p:cNvPr id="550" name="Google Shape;550;p55" title="Nieuws heeft waarde wanneer het kort, visueel en makkelijk te begrijpen is. Nieuws is pas interessant als het relevant, opvallend of trending is op sociale media. (1).png"/>
          <p:cNvPicPr preferRelativeResize="0"/>
          <p:nvPr/>
        </p:nvPicPr>
        <p:blipFill>
          <a:blip r:embed="rId3">
            <a:alphaModFix/>
          </a:blip>
          <a:stretch>
            <a:fillRect/>
          </a:stretch>
        </p:blipFill>
        <p:spPr>
          <a:xfrm>
            <a:off x="1273242" y="994996"/>
            <a:ext cx="6597939" cy="3930163"/>
          </a:xfrm>
          <a:prstGeom prst="rect">
            <a:avLst/>
          </a:prstGeom>
          <a:noFill/>
          <a:ln>
            <a:noFill/>
          </a:ln>
        </p:spPr>
      </p:pic>
      <p:sp>
        <p:nvSpPr>
          <p:cNvPr id="3" name="Tekstvak 2">
            <a:extLst>
              <a:ext uri="{FF2B5EF4-FFF2-40B4-BE49-F238E27FC236}">
                <a16:creationId xmlns:a16="http://schemas.microsoft.com/office/drawing/2014/main" id="{7F68128F-F1D2-1A6B-9E1A-C5F131139550}"/>
              </a:ext>
            </a:extLst>
          </p:cNvPr>
          <p:cNvSpPr txBox="1"/>
          <p:nvPr/>
        </p:nvSpPr>
        <p:spPr>
          <a:xfrm>
            <a:off x="1180449" y="317499"/>
            <a:ext cx="164774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nl-NL" sz="2400">
                <a:latin typeface="Anek Kannada" panose="020B0604020202020204" charset="0"/>
                <a:cs typeface="Anek Kannada" panose="020B0604020202020204" charset="0"/>
              </a:rPr>
              <a:t>Studenten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pic>
        <p:nvPicPr>
          <p:cNvPr id="555" name="Google Shape;555;p56" title="Nieuws heeft waarde wanneer het objectief, betrouwbaar en gecontroleerd is Nieuws is waardevol als het context en diepere duiding biedt, zodat hij het thema volledig kan begrijpen. (1).png"/>
          <p:cNvPicPr preferRelativeResize="0"/>
          <p:nvPr/>
        </p:nvPicPr>
        <p:blipFill>
          <a:blip r:embed="rId3">
            <a:alphaModFix/>
          </a:blip>
          <a:stretch>
            <a:fillRect/>
          </a:stretch>
        </p:blipFill>
        <p:spPr>
          <a:xfrm>
            <a:off x="1295309" y="956733"/>
            <a:ext cx="6341495" cy="3939118"/>
          </a:xfrm>
          <a:prstGeom prst="rect">
            <a:avLst/>
          </a:prstGeom>
          <a:noFill/>
          <a:ln>
            <a:noFill/>
          </a:ln>
        </p:spPr>
      </p:pic>
      <p:sp>
        <p:nvSpPr>
          <p:cNvPr id="3" name="Tekstvak 2">
            <a:extLst>
              <a:ext uri="{FF2B5EF4-FFF2-40B4-BE49-F238E27FC236}">
                <a16:creationId xmlns:a16="http://schemas.microsoft.com/office/drawing/2014/main" id="{64309A8F-26A2-00A4-268A-C78C455C1412}"/>
              </a:ext>
            </a:extLst>
          </p:cNvPr>
          <p:cNvSpPr txBox="1"/>
          <p:nvPr/>
        </p:nvSpPr>
        <p:spPr>
          <a:xfrm>
            <a:off x="1180449" y="317499"/>
            <a:ext cx="164774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nl-NL" sz="2400">
                <a:latin typeface="Anek Kannada" panose="020B0604020202020204" charset="0"/>
                <a:cs typeface="Anek Kannada" panose="020B0604020202020204" charset="0"/>
              </a:rPr>
              <a:t>Studenten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pic>
        <p:nvPicPr>
          <p:cNvPr id="560" name="Google Shape;560;p57"/>
          <p:cNvPicPr preferRelativeResize="0"/>
          <p:nvPr/>
        </p:nvPicPr>
        <p:blipFill>
          <a:blip r:embed="rId3">
            <a:alphaModFix/>
          </a:blip>
          <a:stretch>
            <a:fillRect/>
          </a:stretch>
        </p:blipFill>
        <p:spPr>
          <a:xfrm>
            <a:off x="1025637" y="878572"/>
            <a:ext cx="7092276" cy="4038995"/>
          </a:xfrm>
          <a:prstGeom prst="rect">
            <a:avLst/>
          </a:prstGeom>
          <a:noFill/>
          <a:ln>
            <a:noFill/>
          </a:ln>
        </p:spPr>
      </p:pic>
      <p:sp>
        <p:nvSpPr>
          <p:cNvPr id="2" name="Tekstvak 1">
            <a:extLst>
              <a:ext uri="{FF2B5EF4-FFF2-40B4-BE49-F238E27FC236}">
                <a16:creationId xmlns:a16="http://schemas.microsoft.com/office/drawing/2014/main" id="{F1D1A02D-8993-27B1-4C55-1E130754BF39}"/>
              </a:ext>
            </a:extLst>
          </p:cNvPr>
          <p:cNvSpPr txBox="1"/>
          <p:nvPr/>
        </p:nvSpPr>
        <p:spPr>
          <a:xfrm>
            <a:off x="1180449" y="317499"/>
            <a:ext cx="164774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nl-NL" sz="2400">
                <a:latin typeface="Anek Kannada" panose="020B0604020202020204" charset="0"/>
                <a:cs typeface="Anek Kannada" panose="020B0604020202020204" charset="0"/>
              </a:rPr>
              <a:t>Werkers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pic>
        <p:nvPicPr>
          <p:cNvPr id="565" name="Google Shape;565;p58"/>
          <p:cNvPicPr preferRelativeResize="0"/>
          <p:nvPr/>
        </p:nvPicPr>
        <p:blipFill>
          <a:blip r:embed="rId4">
            <a:alphaModFix/>
          </a:blip>
          <a:stretch>
            <a:fillRect/>
          </a:stretch>
        </p:blipFill>
        <p:spPr>
          <a:xfrm>
            <a:off x="874268" y="792799"/>
            <a:ext cx="7018818" cy="4122626"/>
          </a:xfrm>
          <a:prstGeom prst="rect">
            <a:avLst/>
          </a:prstGeom>
          <a:noFill/>
          <a:ln>
            <a:noFill/>
          </a:ln>
        </p:spPr>
      </p:pic>
      <p:sp>
        <p:nvSpPr>
          <p:cNvPr id="3" name="Tekstvak 2">
            <a:extLst>
              <a:ext uri="{FF2B5EF4-FFF2-40B4-BE49-F238E27FC236}">
                <a16:creationId xmlns:a16="http://schemas.microsoft.com/office/drawing/2014/main" id="{78DD9ED0-6842-5C50-AA10-8BA3B1159590}"/>
              </a:ext>
            </a:extLst>
          </p:cNvPr>
          <p:cNvSpPr txBox="1"/>
          <p:nvPr/>
        </p:nvSpPr>
        <p:spPr>
          <a:xfrm>
            <a:off x="1180449" y="317499"/>
            <a:ext cx="164774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nl-NL" sz="2400">
                <a:latin typeface="Anek Kannada" panose="020B0604020202020204" charset="0"/>
                <a:cs typeface="Anek Kannada" panose="020B0604020202020204" charset="0"/>
              </a:rPr>
              <a:t>Werkers</a:t>
            </a:r>
          </a:p>
        </p:txBody>
      </p:sp>
    </p:spTree>
  </p:cSld>
  <p:clrMapOvr>
    <a:masterClrMapping/>
  </p:clrMapOvr>
  <p:extLst>
    <p:ext uri="{6950BFC3-D8DA-4A85-94F7-54DA5524770B}">
      <p188:commentRel xmlns:p188="http://schemas.microsoft.com/office/powerpoint/2018/8/main" r:id="rId3"/>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p59"/>
          <p:cNvSpPr txBox="1">
            <a:spLocks noGrp="1"/>
          </p:cNvSpPr>
          <p:nvPr>
            <p:ph type="title"/>
          </p:nvPr>
        </p:nvSpPr>
        <p:spPr>
          <a:xfrm>
            <a:off x="2988550" y="3115150"/>
            <a:ext cx="5280900" cy="841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Problemen en kansen</a:t>
            </a:r>
            <a:endParaRPr/>
          </a:p>
        </p:txBody>
      </p:sp>
      <p:sp>
        <p:nvSpPr>
          <p:cNvPr id="571" name="Google Shape;571;p59"/>
          <p:cNvSpPr txBox="1">
            <a:spLocks noGrp="1"/>
          </p:cNvSpPr>
          <p:nvPr>
            <p:ph type="title" idx="2"/>
          </p:nvPr>
        </p:nvSpPr>
        <p:spPr>
          <a:xfrm>
            <a:off x="6295750" y="1756675"/>
            <a:ext cx="1469400" cy="841800"/>
          </a:xfrm>
          <a:prstGeom prst="rect">
            <a:avLst/>
          </a:prstGeom>
        </p:spPr>
        <p:txBody>
          <a:bodyPr spcFirstLastPara="1" wrap="square" lIns="91425" tIns="0" rIns="91425" bIns="91425" anchor="ctr" anchorCtr="0">
            <a:noAutofit/>
          </a:bodyPr>
          <a:lstStyle/>
          <a:p>
            <a:pPr marL="0" lvl="0" indent="0" algn="ctr" rtl="0">
              <a:spcBef>
                <a:spcPts val="0"/>
              </a:spcBef>
              <a:spcAft>
                <a:spcPts val="0"/>
              </a:spcAft>
              <a:buNone/>
            </a:pPr>
            <a:r>
              <a:rPr lang="en"/>
              <a:t>03</a:t>
            </a:r>
            <a:endParaRPr/>
          </a:p>
        </p:txBody>
      </p:sp>
      <p:sp>
        <p:nvSpPr>
          <p:cNvPr id="572" name="Google Shape;572;p59"/>
          <p:cNvSpPr txBox="1">
            <a:spLocks noGrp="1"/>
          </p:cNvSpPr>
          <p:nvPr>
            <p:ph type="subTitle" idx="1"/>
          </p:nvPr>
        </p:nvSpPr>
        <p:spPr>
          <a:xfrm>
            <a:off x="3017750" y="4229000"/>
            <a:ext cx="3892800" cy="375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Conclusies uit de definitiefase</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cxnSp>
        <p:nvCxnSpPr>
          <p:cNvPr id="573" name="Google Shape;573;p59"/>
          <p:cNvCxnSpPr>
            <a:endCxn id="571" idx="1"/>
          </p:cNvCxnSpPr>
          <p:nvPr/>
        </p:nvCxnSpPr>
        <p:spPr>
          <a:xfrm>
            <a:off x="2988550" y="2177575"/>
            <a:ext cx="3307200" cy="0"/>
          </a:xfrm>
          <a:prstGeom prst="straightConnector1">
            <a:avLst/>
          </a:prstGeom>
          <a:noFill/>
          <a:ln w="9525" cap="flat" cmpd="sng">
            <a:solidFill>
              <a:schemeClr val="dk1"/>
            </a:solidFill>
            <a:prstDash val="solid"/>
            <a:round/>
            <a:headEnd type="none" w="med" len="med"/>
            <a:tailEnd type="none" w="med" len="med"/>
          </a:ln>
        </p:spPr>
      </p:cxnSp>
      <p:grpSp>
        <p:nvGrpSpPr>
          <p:cNvPr id="574" name="Google Shape;574;p59"/>
          <p:cNvGrpSpPr/>
          <p:nvPr/>
        </p:nvGrpSpPr>
        <p:grpSpPr>
          <a:xfrm>
            <a:off x="-1538200" y="52175"/>
            <a:ext cx="5005941" cy="4698782"/>
            <a:chOff x="-1538200" y="52175"/>
            <a:chExt cx="5005941" cy="4698782"/>
          </a:xfrm>
        </p:grpSpPr>
        <p:sp>
          <p:nvSpPr>
            <p:cNvPr id="575" name="Google Shape;575;p59"/>
            <p:cNvSpPr/>
            <p:nvPr/>
          </p:nvSpPr>
          <p:spPr>
            <a:xfrm>
              <a:off x="662629" y="2645931"/>
              <a:ext cx="1402556" cy="809625"/>
            </a:xfrm>
            <a:custGeom>
              <a:avLst/>
              <a:gdLst/>
              <a:ahLst/>
              <a:cxnLst/>
              <a:rect l="l" t="t" r="r" b="b"/>
              <a:pathLst>
                <a:path w="1178" h="680" extrusionOk="0">
                  <a:moveTo>
                    <a:pt x="590" y="680"/>
                  </a:moveTo>
                  <a:lnTo>
                    <a:pt x="1178" y="340"/>
                  </a:lnTo>
                  <a:lnTo>
                    <a:pt x="590" y="0"/>
                  </a:lnTo>
                  <a:lnTo>
                    <a:pt x="590" y="0"/>
                  </a:lnTo>
                  <a:lnTo>
                    <a:pt x="0" y="340"/>
                  </a:lnTo>
                  <a:lnTo>
                    <a:pt x="590" y="680"/>
                  </a:lnTo>
                  <a:lnTo>
                    <a:pt x="590" y="680"/>
                  </a:lnTo>
                  <a:close/>
                </a:path>
              </a:pathLst>
            </a:custGeom>
            <a:solidFill>
              <a:schemeClr val="accent3"/>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76" name="Google Shape;576;p59"/>
            <p:cNvSpPr/>
            <p:nvPr/>
          </p:nvSpPr>
          <p:spPr>
            <a:xfrm>
              <a:off x="1359145" y="418272"/>
              <a:ext cx="2108597" cy="1216819"/>
            </a:xfrm>
            <a:custGeom>
              <a:avLst/>
              <a:gdLst/>
              <a:ahLst/>
              <a:cxnLst/>
              <a:rect l="l" t="t" r="r" b="b"/>
              <a:pathLst>
                <a:path w="1771" h="1022" extrusionOk="0">
                  <a:moveTo>
                    <a:pt x="1771" y="341"/>
                  </a:moveTo>
                  <a:lnTo>
                    <a:pt x="1180" y="0"/>
                  </a:lnTo>
                  <a:lnTo>
                    <a:pt x="1180" y="0"/>
                  </a:lnTo>
                  <a:lnTo>
                    <a:pt x="590" y="341"/>
                  </a:lnTo>
                  <a:lnTo>
                    <a:pt x="0" y="681"/>
                  </a:lnTo>
                  <a:lnTo>
                    <a:pt x="590" y="1022"/>
                  </a:lnTo>
                  <a:lnTo>
                    <a:pt x="590" y="1022"/>
                  </a:lnTo>
                  <a:lnTo>
                    <a:pt x="1180" y="681"/>
                  </a:lnTo>
                  <a:lnTo>
                    <a:pt x="590" y="341"/>
                  </a:lnTo>
                  <a:lnTo>
                    <a:pt x="1180" y="681"/>
                  </a:lnTo>
                  <a:lnTo>
                    <a:pt x="1180" y="681"/>
                  </a:lnTo>
                  <a:lnTo>
                    <a:pt x="1771" y="341"/>
                  </a:lnTo>
                  <a:close/>
                </a:path>
              </a:pathLst>
            </a:custGeom>
            <a:solidFill>
              <a:schemeClr val="accent3"/>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77" name="Google Shape;577;p59"/>
            <p:cNvSpPr/>
            <p:nvPr/>
          </p:nvSpPr>
          <p:spPr>
            <a:xfrm>
              <a:off x="662629" y="3124563"/>
              <a:ext cx="702469" cy="812006"/>
            </a:xfrm>
            <a:custGeom>
              <a:avLst/>
              <a:gdLst/>
              <a:ahLst/>
              <a:cxnLst/>
              <a:rect l="l" t="t" r="r" b="b"/>
              <a:pathLst>
                <a:path w="590" h="682" extrusionOk="0">
                  <a:moveTo>
                    <a:pt x="0" y="342"/>
                  </a:moveTo>
                  <a:lnTo>
                    <a:pt x="590" y="0"/>
                  </a:lnTo>
                  <a:lnTo>
                    <a:pt x="590" y="682"/>
                  </a:lnTo>
                  <a:lnTo>
                    <a:pt x="0" y="342"/>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78" name="Google Shape;578;p59"/>
            <p:cNvSpPr/>
            <p:nvPr/>
          </p:nvSpPr>
          <p:spPr>
            <a:xfrm>
              <a:off x="662629" y="3532947"/>
              <a:ext cx="702469" cy="1218009"/>
            </a:xfrm>
            <a:custGeom>
              <a:avLst/>
              <a:gdLst/>
              <a:ahLst/>
              <a:cxnLst/>
              <a:rect l="l" t="t" r="r" b="b"/>
              <a:pathLst>
                <a:path w="590" h="1023" extrusionOk="0">
                  <a:moveTo>
                    <a:pt x="590" y="341"/>
                  </a:moveTo>
                  <a:lnTo>
                    <a:pt x="0" y="0"/>
                  </a:lnTo>
                  <a:lnTo>
                    <a:pt x="0" y="682"/>
                  </a:lnTo>
                  <a:lnTo>
                    <a:pt x="590" y="1023"/>
                  </a:lnTo>
                  <a:lnTo>
                    <a:pt x="590" y="341"/>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cxnSp>
          <p:nvCxnSpPr>
            <p:cNvPr id="579" name="Google Shape;579;p59"/>
            <p:cNvCxnSpPr/>
            <p:nvPr/>
          </p:nvCxnSpPr>
          <p:spPr>
            <a:xfrm flipH="1">
              <a:off x="1684129" y="1167175"/>
              <a:ext cx="426300" cy="243000"/>
            </a:xfrm>
            <a:prstGeom prst="straightConnector1">
              <a:avLst/>
            </a:prstGeom>
            <a:noFill/>
            <a:ln w="9525" cap="flat" cmpd="sng">
              <a:solidFill>
                <a:schemeClr val="dk1"/>
              </a:solidFill>
              <a:prstDash val="solid"/>
              <a:miter lim="800000"/>
              <a:headEnd type="none" w="med" len="med"/>
              <a:tailEnd type="none" w="med" len="med"/>
            </a:ln>
          </p:spPr>
        </p:cxnSp>
        <p:cxnSp>
          <p:nvCxnSpPr>
            <p:cNvPr id="580" name="Google Shape;580;p59"/>
            <p:cNvCxnSpPr/>
            <p:nvPr/>
          </p:nvCxnSpPr>
          <p:spPr>
            <a:xfrm>
              <a:off x="1012672" y="3736544"/>
              <a:ext cx="0" cy="503700"/>
            </a:xfrm>
            <a:prstGeom prst="straightConnector1">
              <a:avLst/>
            </a:prstGeom>
            <a:noFill/>
            <a:ln w="9525" cap="flat" cmpd="sng">
              <a:solidFill>
                <a:schemeClr val="dk1"/>
              </a:solidFill>
              <a:prstDash val="solid"/>
              <a:miter lim="800000"/>
              <a:headEnd type="none" w="med" len="med"/>
              <a:tailEnd type="none" w="med" len="med"/>
            </a:ln>
          </p:spPr>
        </p:cxnSp>
        <p:sp>
          <p:nvSpPr>
            <p:cNvPr id="581" name="Google Shape;581;p59"/>
            <p:cNvSpPr/>
            <p:nvPr/>
          </p:nvSpPr>
          <p:spPr>
            <a:xfrm>
              <a:off x="1367189" y="1475442"/>
              <a:ext cx="727643" cy="2866225"/>
            </a:xfrm>
            <a:custGeom>
              <a:avLst/>
              <a:gdLst/>
              <a:ahLst/>
              <a:cxnLst/>
              <a:rect l="l" t="t" r="r" b="b"/>
              <a:pathLst>
                <a:path w="921067" h="3722370" extrusionOk="0">
                  <a:moveTo>
                    <a:pt x="921068" y="2658428"/>
                  </a:moveTo>
                  <a:lnTo>
                    <a:pt x="921068" y="1595437"/>
                  </a:lnTo>
                  <a:lnTo>
                    <a:pt x="921068" y="531495"/>
                  </a:lnTo>
                  <a:lnTo>
                    <a:pt x="0" y="0"/>
                  </a:lnTo>
                  <a:lnTo>
                    <a:pt x="0" y="1063943"/>
                  </a:lnTo>
                  <a:lnTo>
                    <a:pt x="0" y="2126933"/>
                  </a:lnTo>
                  <a:lnTo>
                    <a:pt x="0" y="3190875"/>
                  </a:lnTo>
                  <a:lnTo>
                    <a:pt x="921068" y="3722370"/>
                  </a:ln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82" name="Google Shape;582;p59"/>
            <p:cNvSpPr/>
            <p:nvPr/>
          </p:nvSpPr>
          <p:spPr>
            <a:xfrm>
              <a:off x="638970" y="781982"/>
              <a:ext cx="1456039" cy="1637738"/>
            </a:xfrm>
            <a:custGeom>
              <a:avLst/>
              <a:gdLst/>
              <a:ahLst/>
              <a:cxnLst/>
              <a:rect l="l" t="t" r="r" b="b"/>
              <a:pathLst>
                <a:path w="1843087" h="2126932" extrusionOk="0">
                  <a:moveTo>
                    <a:pt x="0" y="1063943"/>
                  </a:moveTo>
                  <a:lnTo>
                    <a:pt x="0" y="1063943"/>
                  </a:lnTo>
                  <a:lnTo>
                    <a:pt x="0" y="0"/>
                  </a:lnTo>
                  <a:lnTo>
                    <a:pt x="1843088" y="1063943"/>
                  </a:lnTo>
                  <a:lnTo>
                    <a:pt x="1843088" y="2126933"/>
                  </a:lnTo>
                  <a:lnTo>
                    <a:pt x="1842135" y="2124075"/>
                  </a:lnTo>
                  <a:lnTo>
                    <a:pt x="1842135" y="2126933"/>
                  </a:lnTo>
                  <a:lnTo>
                    <a:pt x="0" y="1063943"/>
                  </a:ln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83" name="Google Shape;583;p59"/>
            <p:cNvSpPr/>
            <p:nvPr/>
          </p:nvSpPr>
          <p:spPr>
            <a:xfrm>
              <a:off x="1367189" y="3526441"/>
              <a:ext cx="1455286" cy="818502"/>
            </a:xfrm>
            <a:custGeom>
              <a:avLst/>
              <a:gdLst/>
              <a:ahLst/>
              <a:cxnLst/>
              <a:rect l="l" t="t" r="r" b="b"/>
              <a:pathLst>
                <a:path w="1842134" h="1062990" extrusionOk="0">
                  <a:moveTo>
                    <a:pt x="921068" y="1062990"/>
                  </a:moveTo>
                  <a:lnTo>
                    <a:pt x="1842135" y="531495"/>
                  </a:lnTo>
                  <a:lnTo>
                    <a:pt x="921068" y="0"/>
                  </a:lnTo>
                  <a:lnTo>
                    <a:pt x="921068" y="0"/>
                  </a:lnTo>
                  <a:lnTo>
                    <a:pt x="0" y="531495"/>
                  </a:lnTo>
                  <a:lnTo>
                    <a:pt x="921068" y="1062990"/>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84" name="Google Shape;584;p59"/>
            <p:cNvSpPr/>
            <p:nvPr/>
          </p:nvSpPr>
          <p:spPr>
            <a:xfrm>
              <a:off x="-1538200" y="52175"/>
              <a:ext cx="3790875" cy="3982400"/>
            </a:xfrm>
            <a:custGeom>
              <a:avLst/>
              <a:gdLst/>
              <a:ahLst/>
              <a:cxnLst/>
              <a:rect l="l" t="t" r="r" b="b"/>
              <a:pathLst>
                <a:path w="151635" h="159296" extrusionOk="0">
                  <a:moveTo>
                    <a:pt x="151635" y="159296"/>
                  </a:moveTo>
                  <a:lnTo>
                    <a:pt x="131800" y="146564"/>
                  </a:lnTo>
                  <a:lnTo>
                    <a:pt x="131800" y="70933"/>
                  </a:lnTo>
                  <a:lnTo>
                    <a:pt x="0" y="0"/>
                  </a:lnTo>
                </a:path>
              </a:pathLst>
            </a:custGeom>
            <a:noFill/>
            <a:ln w="9525" cap="flat" cmpd="sng">
              <a:solidFill>
                <a:schemeClr val="dk1"/>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39"/>
          <p:cNvSpPr txBox="1">
            <a:spLocks noGrp="1"/>
          </p:cNvSpPr>
          <p:nvPr>
            <p:ph type="title" idx="21"/>
          </p:nvPr>
        </p:nvSpPr>
        <p:spPr>
          <a:xfrm>
            <a:off x="720000" y="539500"/>
            <a:ext cx="7085100" cy="518400"/>
          </a:xfrm>
          <a:prstGeom prst="rect">
            <a:avLst/>
          </a:prstGeom>
        </p:spPr>
        <p:txBody>
          <a:bodyPr spcFirstLastPara="1" wrap="square" lIns="91425" tIns="0" rIns="91425" bIns="91425" anchor="t" anchorCtr="0">
            <a:noAutofit/>
          </a:bodyPr>
          <a:lstStyle/>
          <a:p>
            <a:pPr marL="0" lvl="0" indent="0" algn="l" rtl="0">
              <a:spcBef>
                <a:spcPts val="0"/>
              </a:spcBef>
              <a:spcAft>
                <a:spcPts val="0"/>
              </a:spcAft>
              <a:buNone/>
            </a:pPr>
            <a:r>
              <a:rPr lang="en"/>
              <a:t>Inhoudstafel</a:t>
            </a:r>
            <a:endParaRPr/>
          </a:p>
        </p:txBody>
      </p:sp>
      <p:sp>
        <p:nvSpPr>
          <p:cNvPr id="378" name="Google Shape;378;p39"/>
          <p:cNvSpPr txBox="1">
            <a:spLocks noGrp="1"/>
          </p:cNvSpPr>
          <p:nvPr>
            <p:ph type="title"/>
          </p:nvPr>
        </p:nvSpPr>
        <p:spPr>
          <a:xfrm>
            <a:off x="818402" y="1272208"/>
            <a:ext cx="734700" cy="447600"/>
          </a:xfrm>
          <a:prstGeom prst="rect">
            <a:avLst/>
          </a:prstGeom>
          <a:solidFill>
            <a:schemeClr val="accent2"/>
          </a:solidFill>
        </p:spPr>
        <p:txBody>
          <a:bodyPr spcFirstLastPara="1" wrap="square" lIns="91425" tIns="0" rIns="91425" bIns="91425" anchor="ctr" anchorCtr="0">
            <a:noAutofit/>
          </a:bodyPr>
          <a:lstStyle/>
          <a:p>
            <a:pPr marL="0" lvl="0" indent="0" algn="l" rtl="0">
              <a:spcBef>
                <a:spcPts val="0"/>
              </a:spcBef>
              <a:spcAft>
                <a:spcPts val="0"/>
              </a:spcAft>
              <a:buNone/>
            </a:pPr>
            <a:r>
              <a:rPr lang="en">
                <a:solidFill>
                  <a:schemeClr val="lt1"/>
                </a:solidFill>
              </a:rPr>
              <a:t>01</a:t>
            </a:r>
            <a:endParaRPr>
              <a:solidFill>
                <a:schemeClr val="lt1"/>
              </a:solidFill>
            </a:endParaRPr>
          </a:p>
        </p:txBody>
      </p:sp>
      <p:sp>
        <p:nvSpPr>
          <p:cNvPr id="379" name="Google Shape;379;p39"/>
          <p:cNvSpPr txBox="1">
            <a:spLocks noGrp="1"/>
          </p:cNvSpPr>
          <p:nvPr>
            <p:ph type="title" idx="7"/>
          </p:nvPr>
        </p:nvSpPr>
        <p:spPr>
          <a:xfrm>
            <a:off x="818402" y="3046141"/>
            <a:ext cx="734700" cy="447600"/>
          </a:xfrm>
          <a:prstGeom prst="rect">
            <a:avLst/>
          </a:prstGeom>
          <a:solidFill>
            <a:schemeClr val="accent2"/>
          </a:solidFill>
        </p:spPr>
        <p:txBody>
          <a:bodyPr spcFirstLastPara="1" wrap="square" lIns="91425" tIns="0" rIns="91425" bIns="91425" anchor="ctr" anchorCtr="0">
            <a:noAutofit/>
          </a:bodyPr>
          <a:lstStyle/>
          <a:p>
            <a:pPr marL="0" lvl="0" indent="0" algn="l" rtl="0">
              <a:spcBef>
                <a:spcPts val="0"/>
              </a:spcBef>
              <a:spcAft>
                <a:spcPts val="0"/>
              </a:spcAft>
              <a:buNone/>
            </a:pPr>
            <a:r>
              <a:rPr lang="en">
                <a:solidFill>
                  <a:schemeClr val="lt1"/>
                </a:solidFill>
              </a:rPr>
              <a:t>04</a:t>
            </a:r>
            <a:endParaRPr>
              <a:solidFill>
                <a:schemeClr val="lt1"/>
              </a:solidFill>
            </a:endParaRPr>
          </a:p>
        </p:txBody>
      </p:sp>
      <p:sp>
        <p:nvSpPr>
          <p:cNvPr id="380" name="Google Shape;380;p39"/>
          <p:cNvSpPr txBox="1">
            <a:spLocks noGrp="1"/>
          </p:cNvSpPr>
          <p:nvPr>
            <p:ph type="title" idx="8"/>
          </p:nvPr>
        </p:nvSpPr>
        <p:spPr>
          <a:xfrm>
            <a:off x="3280502" y="1272208"/>
            <a:ext cx="734700" cy="447600"/>
          </a:xfrm>
          <a:prstGeom prst="rect">
            <a:avLst/>
          </a:prstGeom>
          <a:solidFill>
            <a:schemeClr val="accent2"/>
          </a:solidFill>
        </p:spPr>
        <p:txBody>
          <a:bodyPr spcFirstLastPara="1" wrap="square" lIns="91425" tIns="0" rIns="91425" bIns="91425" anchor="ctr" anchorCtr="0">
            <a:noAutofit/>
          </a:bodyPr>
          <a:lstStyle/>
          <a:p>
            <a:pPr marL="0" lvl="0" indent="0" algn="l" rtl="0">
              <a:spcBef>
                <a:spcPts val="0"/>
              </a:spcBef>
              <a:spcAft>
                <a:spcPts val="0"/>
              </a:spcAft>
              <a:buNone/>
            </a:pPr>
            <a:r>
              <a:rPr lang="en">
                <a:solidFill>
                  <a:schemeClr val="lt1"/>
                </a:solidFill>
              </a:rPr>
              <a:t>02</a:t>
            </a:r>
            <a:endParaRPr>
              <a:solidFill>
                <a:schemeClr val="lt1"/>
              </a:solidFill>
            </a:endParaRPr>
          </a:p>
        </p:txBody>
      </p:sp>
      <p:sp>
        <p:nvSpPr>
          <p:cNvPr id="381" name="Google Shape;381;p39"/>
          <p:cNvSpPr txBox="1">
            <a:spLocks noGrp="1"/>
          </p:cNvSpPr>
          <p:nvPr>
            <p:ph type="title" idx="9"/>
          </p:nvPr>
        </p:nvSpPr>
        <p:spPr>
          <a:xfrm>
            <a:off x="3280502" y="3046141"/>
            <a:ext cx="734700" cy="447600"/>
          </a:xfrm>
          <a:prstGeom prst="rect">
            <a:avLst/>
          </a:prstGeom>
          <a:solidFill>
            <a:schemeClr val="accent2"/>
          </a:solidFill>
        </p:spPr>
        <p:txBody>
          <a:bodyPr spcFirstLastPara="1" wrap="square" lIns="91425" tIns="0" rIns="91425" bIns="91425" anchor="ctr" anchorCtr="0">
            <a:noAutofit/>
          </a:bodyPr>
          <a:lstStyle/>
          <a:p>
            <a:pPr marL="0" lvl="0" indent="0" algn="l" rtl="0">
              <a:spcBef>
                <a:spcPts val="0"/>
              </a:spcBef>
              <a:spcAft>
                <a:spcPts val="0"/>
              </a:spcAft>
              <a:buNone/>
            </a:pPr>
            <a:r>
              <a:rPr lang="en">
                <a:solidFill>
                  <a:schemeClr val="lt1"/>
                </a:solidFill>
              </a:rPr>
              <a:t>05</a:t>
            </a:r>
            <a:endParaRPr>
              <a:solidFill>
                <a:schemeClr val="lt1"/>
              </a:solidFill>
            </a:endParaRPr>
          </a:p>
        </p:txBody>
      </p:sp>
      <p:sp>
        <p:nvSpPr>
          <p:cNvPr id="382" name="Google Shape;382;p39"/>
          <p:cNvSpPr txBox="1">
            <a:spLocks noGrp="1"/>
          </p:cNvSpPr>
          <p:nvPr>
            <p:ph type="title" idx="13"/>
          </p:nvPr>
        </p:nvSpPr>
        <p:spPr>
          <a:xfrm>
            <a:off x="5680252" y="1272208"/>
            <a:ext cx="734700" cy="447600"/>
          </a:xfrm>
          <a:prstGeom prst="rect">
            <a:avLst/>
          </a:prstGeom>
          <a:solidFill>
            <a:schemeClr val="accent2"/>
          </a:solidFill>
        </p:spPr>
        <p:txBody>
          <a:bodyPr spcFirstLastPara="1" wrap="square" lIns="91425" tIns="0" rIns="91425" bIns="91425" anchor="ctr" anchorCtr="0">
            <a:noAutofit/>
          </a:bodyPr>
          <a:lstStyle/>
          <a:p>
            <a:pPr marL="0" lvl="0" indent="0" algn="l" rtl="0">
              <a:spcBef>
                <a:spcPts val="0"/>
              </a:spcBef>
              <a:spcAft>
                <a:spcPts val="0"/>
              </a:spcAft>
              <a:buNone/>
            </a:pPr>
            <a:r>
              <a:rPr lang="en">
                <a:solidFill>
                  <a:schemeClr val="lt1"/>
                </a:solidFill>
              </a:rPr>
              <a:t>03</a:t>
            </a:r>
            <a:endParaRPr>
              <a:solidFill>
                <a:schemeClr val="lt1"/>
              </a:solidFill>
            </a:endParaRPr>
          </a:p>
        </p:txBody>
      </p:sp>
      <p:sp>
        <p:nvSpPr>
          <p:cNvPr id="383" name="Google Shape;383;p39"/>
          <p:cNvSpPr txBox="1">
            <a:spLocks noGrp="1"/>
          </p:cNvSpPr>
          <p:nvPr>
            <p:ph type="subTitle" idx="15"/>
          </p:nvPr>
        </p:nvSpPr>
        <p:spPr>
          <a:xfrm>
            <a:off x="720000" y="1719800"/>
            <a:ext cx="2064300" cy="38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Inzichten uit de empathiefase</a:t>
            </a:r>
            <a:endParaRPr/>
          </a:p>
        </p:txBody>
      </p:sp>
      <p:sp>
        <p:nvSpPr>
          <p:cNvPr id="384" name="Google Shape;384;p39"/>
          <p:cNvSpPr txBox="1">
            <a:spLocks noGrp="1"/>
          </p:cNvSpPr>
          <p:nvPr>
            <p:ph type="subTitle" idx="16"/>
          </p:nvPr>
        </p:nvSpPr>
        <p:spPr>
          <a:xfrm>
            <a:off x="3102025" y="1719800"/>
            <a:ext cx="2162100" cy="38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Persona’s</a:t>
            </a:r>
            <a:endParaRPr/>
          </a:p>
          <a:p>
            <a:pPr marL="0" lvl="0" indent="0" algn="l" rtl="0">
              <a:spcBef>
                <a:spcPts val="0"/>
              </a:spcBef>
              <a:spcAft>
                <a:spcPts val="0"/>
              </a:spcAft>
              <a:buNone/>
            </a:pPr>
            <a:endParaRPr/>
          </a:p>
        </p:txBody>
      </p:sp>
      <p:sp>
        <p:nvSpPr>
          <p:cNvPr id="385" name="Google Shape;385;p39"/>
          <p:cNvSpPr txBox="1">
            <a:spLocks noGrp="1"/>
          </p:cNvSpPr>
          <p:nvPr>
            <p:ph type="subTitle" idx="17"/>
          </p:nvPr>
        </p:nvSpPr>
        <p:spPr>
          <a:xfrm>
            <a:off x="5581851" y="1719800"/>
            <a:ext cx="2064300" cy="38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Problemen en kansen</a:t>
            </a:r>
            <a:endParaRPr/>
          </a:p>
          <a:p>
            <a:pPr marL="0" lvl="0" indent="0" algn="l" rtl="0">
              <a:spcBef>
                <a:spcPts val="0"/>
              </a:spcBef>
              <a:spcAft>
                <a:spcPts val="0"/>
              </a:spcAft>
              <a:buNone/>
            </a:pPr>
            <a:endParaRPr/>
          </a:p>
        </p:txBody>
      </p:sp>
      <p:sp>
        <p:nvSpPr>
          <p:cNvPr id="386" name="Google Shape;386;p39"/>
          <p:cNvSpPr txBox="1">
            <a:spLocks noGrp="1"/>
          </p:cNvSpPr>
          <p:nvPr>
            <p:ph type="subTitle" idx="18"/>
          </p:nvPr>
        </p:nvSpPr>
        <p:spPr>
          <a:xfrm>
            <a:off x="720000" y="3493775"/>
            <a:ext cx="2064300" cy="38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Probleemstelling</a:t>
            </a:r>
            <a:endParaRPr/>
          </a:p>
          <a:p>
            <a:pPr marL="0" lvl="0" indent="0" algn="l" rtl="0">
              <a:spcBef>
                <a:spcPts val="0"/>
              </a:spcBef>
              <a:spcAft>
                <a:spcPts val="0"/>
              </a:spcAft>
              <a:buNone/>
            </a:pPr>
            <a:endParaRPr/>
          </a:p>
        </p:txBody>
      </p:sp>
      <p:sp>
        <p:nvSpPr>
          <p:cNvPr id="387" name="Google Shape;387;p39"/>
          <p:cNvSpPr txBox="1">
            <a:spLocks noGrp="1"/>
          </p:cNvSpPr>
          <p:nvPr>
            <p:ph type="subTitle" idx="19"/>
          </p:nvPr>
        </p:nvSpPr>
        <p:spPr>
          <a:xfrm>
            <a:off x="3101728" y="3493775"/>
            <a:ext cx="2064300" cy="38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Vooruitblik Fase 3</a:t>
            </a:r>
            <a:endParaRPr/>
          </a:p>
          <a:p>
            <a:pPr marL="0" lvl="0" indent="0" algn="l" rtl="0">
              <a:spcBef>
                <a:spcPts val="0"/>
              </a:spcBef>
              <a:spcAft>
                <a:spcPts val="0"/>
              </a:spcAft>
              <a:buNone/>
            </a:pPr>
            <a:endParaRPr/>
          </a:p>
        </p:txBody>
      </p:sp>
      <p:cxnSp>
        <p:nvCxnSpPr>
          <p:cNvPr id="388" name="Google Shape;388;p39"/>
          <p:cNvCxnSpPr>
            <a:stCxn id="378" idx="3"/>
            <a:endCxn id="380" idx="1"/>
          </p:cNvCxnSpPr>
          <p:nvPr/>
        </p:nvCxnSpPr>
        <p:spPr>
          <a:xfrm>
            <a:off x="1553102" y="1496008"/>
            <a:ext cx="1727400" cy="0"/>
          </a:xfrm>
          <a:prstGeom prst="straightConnector1">
            <a:avLst/>
          </a:prstGeom>
          <a:noFill/>
          <a:ln w="9525" cap="flat" cmpd="sng">
            <a:solidFill>
              <a:schemeClr val="accent2"/>
            </a:solidFill>
            <a:prstDash val="solid"/>
            <a:round/>
            <a:headEnd type="none" w="med" len="med"/>
            <a:tailEnd type="none" w="med" len="med"/>
          </a:ln>
        </p:spPr>
      </p:cxnSp>
      <p:cxnSp>
        <p:nvCxnSpPr>
          <p:cNvPr id="389" name="Google Shape;389;p39"/>
          <p:cNvCxnSpPr>
            <a:stCxn id="380" idx="3"/>
            <a:endCxn id="382" idx="1"/>
          </p:cNvCxnSpPr>
          <p:nvPr/>
        </p:nvCxnSpPr>
        <p:spPr>
          <a:xfrm>
            <a:off x="4015202" y="1496008"/>
            <a:ext cx="1665000" cy="0"/>
          </a:xfrm>
          <a:prstGeom prst="straightConnector1">
            <a:avLst/>
          </a:prstGeom>
          <a:noFill/>
          <a:ln w="9525" cap="flat" cmpd="sng">
            <a:solidFill>
              <a:schemeClr val="accent2"/>
            </a:solidFill>
            <a:prstDash val="solid"/>
            <a:round/>
            <a:headEnd type="none" w="med" len="med"/>
            <a:tailEnd type="none" w="med" len="med"/>
          </a:ln>
        </p:spPr>
      </p:cxnSp>
      <p:cxnSp>
        <p:nvCxnSpPr>
          <p:cNvPr id="390" name="Google Shape;390;p39"/>
          <p:cNvCxnSpPr>
            <a:stCxn id="379" idx="3"/>
            <a:endCxn id="381" idx="1"/>
          </p:cNvCxnSpPr>
          <p:nvPr/>
        </p:nvCxnSpPr>
        <p:spPr>
          <a:xfrm>
            <a:off x="1553102" y="3269941"/>
            <a:ext cx="1727400" cy="0"/>
          </a:xfrm>
          <a:prstGeom prst="straightConnector1">
            <a:avLst/>
          </a:prstGeom>
          <a:noFill/>
          <a:ln w="9525" cap="flat" cmpd="sng">
            <a:solidFill>
              <a:schemeClr val="accent2"/>
            </a:solidFill>
            <a:prstDash val="solid"/>
            <a:round/>
            <a:headEnd type="none" w="med" len="med"/>
            <a:tailEnd type="none" w="med" len="med"/>
          </a:ln>
        </p:spPr>
      </p:cxnSp>
      <p:grpSp>
        <p:nvGrpSpPr>
          <p:cNvPr id="391" name="Google Shape;391;p39"/>
          <p:cNvGrpSpPr/>
          <p:nvPr/>
        </p:nvGrpSpPr>
        <p:grpSpPr>
          <a:xfrm>
            <a:off x="8080010" y="1781"/>
            <a:ext cx="2108597" cy="5139928"/>
            <a:chOff x="7958360" y="1794"/>
            <a:chExt cx="2108597" cy="5139928"/>
          </a:xfrm>
        </p:grpSpPr>
        <p:sp>
          <p:nvSpPr>
            <p:cNvPr id="392" name="Google Shape;392;p39"/>
            <p:cNvSpPr/>
            <p:nvPr/>
          </p:nvSpPr>
          <p:spPr>
            <a:xfrm>
              <a:off x="8660829" y="3240294"/>
              <a:ext cx="1406128" cy="810816"/>
            </a:xfrm>
            <a:custGeom>
              <a:avLst/>
              <a:gdLst/>
              <a:ahLst/>
              <a:cxnLst/>
              <a:rect l="l" t="t" r="r" b="b"/>
              <a:pathLst>
                <a:path w="1181" h="681" extrusionOk="0">
                  <a:moveTo>
                    <a:pt x="591" y="681"/>
                  </a:moveTo>
                  <a:lnTo>
                    <a:pt x="1181" y="340"/>
                  </a:lnTo>
                  <a:lnTo>
                    <a:pt x="591" y="0"/>
                  </a:lnTo>
                  <a:lnTo>
                    <a:pt x="591" y="0"/>
                  </a:lnTo>
                  <a:lnTo>
                    <a:pt x="0" y="340"/>
                  </a:lnTo>
                  <a:lnTo>
                    <a:pt x="591" y="681"/>
                  </a:lnTo>
                  <a:lnTo>
                    <a:pt x="591" y="681"/>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93" name="Google Shape;393;p39"/>
            <p:cNvSpPr/>
            <p:nvPr/>
          </p:nvSpPr>
          <p:spPr>
            <a:xfrm>
              <a:off x="8660829" y="2834291"/>
              <a:ext cx="703659" cy="810816"/>
            </a:xfrm>
            <a:custGeom>
              <a:avLst/>
              <a:gdLst/>
              <a:ahLst/>
              <a:cxnLst/>
              <a:rect l="l" t="t" r="r" b="b"/>
              <a:pathLst>
                <a:path w="591" h="681" extrusionOk="0">
                  <a:moveTo>
                    <a:pt x="591" y="341"/>
                  </a:moveTo>
                  <a:lnTo>
                    <a:pt x="0" y="681"/>
                  </a:lnTo>
                  <a:lnTo>
                    <a:pt x="0" y="0"/>
                  </a:lnTo>
                  <a:lnTo>
                    <a:pt x="591" y="341"/>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94" name="Google Shape;394;p39"/>
            <p:cNvSpPr/>
            <p:nvPr/>
          </p:nvSpPr>
          <p:spPr>
            <a:xfrm>
              <a:off x="7958360" y="1794"/>
              <a:ext cx="702469" cy="3651647"/>
            </a:xfrm>
            <a:custGeom>
              <a:avLst/>
              <a:gdLst/>
              <a:ahLst/>
              <a:cxnLst/>
              <a:rect l="l" t="t" r="r" b="b"/>
              <a:pathLst>
                <a:path w="590" h="3067" extrusionOk="0">
                  <a:moveTo>
                    <a:pt x="0" y="0"/>
                  </a:moveTo>
                  <a:lnTo>
                    <a:pt x="0" y="681"/>
                  </a:lnTo>
                  <a:lnTo>
                    <a:pt x="0" y="1363"/>
                  </a:lnTo>
                  <a:lnTo>
                    <a:pt x="0" y="2045"/>
                  </a:lnTo>
                  <a:lnTo>
                    <a:pt x="0" y="2045"/>
                  </a:lnTo>
                  <a:lnTo>
                    <a:pt x="0" y="2725"/>
                  </a:lnTo>
                  <a:lnTo>
                    <a:pt x="590" y="3067"/>
                  </a:lnTo>
                  <a:lnTo>
                    <a:pt x="590" y="2385"/>
                  </a:lnTo>
                  <a:lnTo>
                    <a:pt x="590" y="1703"/>
                  </a:lnTo>
                  <a:lnTo>
                    <a:pt x="590" y="1023"/>
                  </a:lnTo>
                  <a:lnTo>
                    <a:pt x="590" y="341"/>
                  </a:lnTo>
                  <a:lnTo>
                    <a:pt x="0" y="0"/>
                  </a:lnTo>
                  <a:close/>
                  <a:moveTo>
                    <a:pt x="0" y="2046"/>
                  </a:moveTo>
                  <a:lnTo>
                    <a:pt x="0" y="2045"/>
                  </a:lnTo>
                  <a:lnTo>
                    <a:pt x="0" y="2045"/>
                  </a:lnTo>
                  <a:lnTo>
                    <a:pt x="0" y="2046"/>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95" name="Google Shape;395;p39"/>
            <p:cNvSpPr/>
            <p:nvPr/>
          </p:nvSpPr>
          <p:spPr>
            <a:xfrm>
              <a:off x="7958360" y="3518900"/>
              <a:ext cx="1406128" cy="1622822"/>
            </a:xfrm>
            <a:custGeom>
              <a:avLst/>
              <a:gdLst/>
              <a:ahLst/>
              <a:cxnLst/>
              <a:rect l="l" t="t" r="r" b="b"/>
              <a:pathLst>
                <a:path w="1181" h="1363" extrusionOk="0">
                  <a:moveTo>
                    <a:pt x="0" y="682"/>
                  </a:moveTo>
                  <a:lnTo>
                    <a:pt x="0" y="682"/>
                  </a:lnTo>
                  <a:lnTo>
                    <a:pt x="0" y="0"/>
                  </a:lnTo>
                  <a:lnTo>
                    <a:pt x="1181" y="682"/>
                  </a:lnTo>
                  <a:lnTo>
                    <a:pt x="1181" y="1363"/>
                  </a:lnTo>
                  <a:lnTo>
                    <a:pt x="1181" y="1360"/>
                  </a:lnTo>
                  <a:lnTo>
                    <a:pt x="1181" y="1363"/>
                  </a:lnTo>
                  <a:lnTo>
                    <a:pt x="0" y="682"/>
                  </a:lnTo>
                  <a:lnTo>
                    <a:pt x="0" y="682"/>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96" name="Google Shape;396;p39"/>
            <p:cNvSpPr/>
            <p:nvPr/>
          </p:nvSpPr>
          <p:spPr>
            <a:xfrm>
              <a:off x="8310785" y="1794"/>
              <a:ext cx="1470422" cy="4968478"/>
            </a:xfrm>
            <a:custGeom>
              <a:avLst/>
              <a:gdLst/>
              <a:ahLst/>
              <a:cxnLst/>
              <a:rect l="l" t="t" r="r" b="b"/>
              <a:pathLst>
                <a:path w="1235" h="4173" extrusionOk="0">
                  <a:moveTo>
                    <a:pt x="0" y="0"/>
                  </a:moveTo>
                  <a:lnTo>
                    <a:pt x="0" y="3468"/>
                  </a:lnTo>
                  <a:lnTo>
                    <a:pt x="1235" y="4173"/>
                  </a:lnTo>
                </a:path>
              </a:pathLst>
            </a:custGeom>
            <a:noFill/>
            <a:ln w="9525" cap="flat" cmpd="sng">
              <a:solidFill>
                <a:schemeClr val="dk1"/>
              </a:solidFill>
              <a:prstDash val="solid"/>
              <a:miter lim="800000"/>
              <a:headEnd type="none" w="med" len="med"/>
              <a:tailEnd type="none" w="med" len="med"/>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88">
          <a:extLst>
            <a:ext uri="{FF2B5EF4-FFF2-40B4-BE49-F238E27FC236}">
              <a16:creationId xmlns:a16="http://schemas.microsoft.com/office/drawing/2014/main" id="{3442CA75-DE37-615D-D557-D28E51D48833}"/>
            </a:ext>
          </a:extLst>
        </p:cNvPr>
        <p:cNvGrpSpPr/>
        <p:nvPr/>
      </p:nvGrpSpPr>
      <p:grpSpPr>
        <a:xfrm>
          <a:off x="0" y="0"/>
          <a:ext cx="0" cy="0"/>
          <a:chOff x="0" y="0"/>
          <a:chExt cx="0" cy="0"/>
        </a:xfrm>
      </p:grpSpPr>
      <p:sp>
        <p:nvSpPr>
          <p:cNvPr id="589" name="Google Shape;589;p60">
            <a:extLst>
              <a:ext uri="{FF2B5EF4-FFF2-40B4-BE49-F238E27FC236}">
                <a16:creationId xmlns:a16="http://schemas.microsoft.com/office/drawing/2014/main" id="{259C0CB9-1599-FB06-B8CC-E98DD3AB4CBF}"/>
              </a:ext>
            </a:extLst>
          </p:cNvPr>
          <p:cNvSpPr txBox="1">
            <a:spLocks noGrp="1"/>
          </p:cNvSpPr>
          <p:nvPr>
            <p:ph type="title"/>
          </p:nvPr>
        </p:nvSpPr>
        <p:spPr>
          <a:xfrm>
            <a:off x="720000" y="539500"/>
            <a:ext cx="7704000" cy="518400"/>
          </a:xfrm>
          <a:prstGeom prst="rect">
            <a:avLst/>
          </a:prstGeom>
        </p:spPr>
        <p:txBody>
          <a:bodyPr spcFirstLastPara="1" wrap="square" lIns="91425" tIns="0" rIns="91425" bIns="91425" anchor="t" anchorCtr="0">
            <a:noAutofit/>
          </a:bodyPr>
          <a:lstStyle/>
          <a:p>
            <a:pPr marL="0" lvl="0" indent="0" algn="l" rtl="0">
              <a:spcBef>
                <a:spcPts val="0"/>
              </a:spcBef>
              <a:spcAft>
                <a:spcPts val="0"/>
              </a:spcAft>
              <a:buNone/>
            </a:pPr>
            <a:r>
              <a:rPr lang="en"/>
              <a:t>Problemen &amp; kansen</a:t>
            </a:r>
            <a:endParaRPr/>
          </a:p>
        </p:txBody>
      </p:sp>
      <p:sp>
        <p:nvSpPr>
          <p:cNvPr id="590" name="Google Shape;590;p60">
            <a:extLst>
              <a:ext uri="{FF2B5EF4-FFF2-40B4-BE49-F238E27FC236}">
                <a16:creationId xmlns:a16="http://schemas.microsoft.com/office/drawing/2014/main" id="{45993A81-4D14-2CC7-B3F8-15FC651F8852}"/>
              </a:ext>
            </a:extLst>
          </p:cNvPr>
          <p:cNvSpPr txBox="1">
            <a:spLocks noGrp="1"/>
          </p:cNvSpPr>
          <p:nvPr>
            <p:ph type="body" idx="1"/>
          </p:nvPr>
        </p:nvSpPr>
        <p:spPr>
          <a:xfrm>
            <a:off x="720000" y="1333044"/>
            <a:ext cx="7704000" cy="3270900"/>
          </a:xfrm>
          <a:prstGeom prst="rect">
            <a:avLst/>
          </a:prstGeom>
        </p:spPr>
        <p:txBody>
          <a:bodyPr spcFirstLastPara="1" wrap="square" lIns="91425" tIns="91425" rIns="91425" bIns="91425" anchor="t" anchorCtr="0">
            <a:noAutofit/>
          </a:bodyPr>
          <a:lstStyle/>
          <a:p>
            <a:pPr indent="-336550">
              <a:lnSpc>
                <a:spcPct val="115000"/>
              </a:lnSpc>
              <a:buSzPts val="1700"/>
            </a:pPr>
            <a:r>
              <a:rPr lang="en" sz="1700"/>
              <a:t>Lage </a:t>
            </a:r>
            <a:r>
              <a:rPr lang="en" sz="1700" err="1"/>
              <a:t>kennis</a:t>
            </a:r>
            <a:r>
              <a:rPr lang="en" sz="1700"/>
              <a:t> </a:t>
            </a:r>
            <a:r>
              <a:rPr lang="en" sz="1700" err="1"/>
              <a:t>journalistieke</a:t>
            </a:r>
            <a:r>
              <a:rPr lang="en" sz="1700"/>
              <a:t> code, </a:t>
            </a:r>
            <a:r>
              <a:rPr lang="en" sz="1700" err="1"/>
              <a:t>hoge</a:t>
            </a:r>
            <a:r>
              <a:rPr lang="en" sz="1700"/>
              <a:t> </a:t>
            </a:r>
            <a:r>
              <a:rPr lang="en" sz="1700" err="1"/>
              <a:t>verwachtingen</a:t>
            </a:r>
            <a:endParaRPr lang="nl-NL" sz="1700" err="1"/>
          </a:p>
          <a:p>
            <a:pPr marL="914400" indent="-336550">
              <a:lnSpc>
                <a:spcPct val="115000"/>
              </a:lnSpc>
              <a:buSzPts val="1700"/>
              <a:buChar char="○"/>
            </a:pPr>
            <a:r>
              <a:rPr lang="en" sz="1700" err="1"/>
              <a:t>Transparantie</a:t>
            </a:r>
            <a:r>
              <a:rPr lang="en" sz="1700"/>
              <a:t> &amp; </a:t>
            </a:r>
            <a:r>
              <a:rPr lang="en" sz="1700" err="1"/>
              <a:t>bekend</a:t>
            </a:r>
            <a:r>
              <a:rPr lang="en" sz="1700"/>
              <a:t> </a:t>
            </a:r>
            <a:r>
              <a:rPr lang="en" sz="1700" err="1"/>
              <a:t>gezicht</a:t>
            </a:r>
            <a:r>
              <a:rPr lang="en" sz="1700"/>
              <a:t> -&gt; </a:t>
            </a:r>
            <a:r>
              <a:rPr lang="en" sz="1700" err="1"/>
              <a:t>vertrouwen</a:t>
            </a:r>
            <a:r>
              <a:rPr lang="en" sz="1700"/>
              <a:t> </a:t>
            </a:r>
          </a:p>
          <a:p>
            <a:pPr marL="914400" indent="-336550">
              <a:lnSpc>
                <a:spcPct val="114999"/>
              </a:lnSpc>
              <a:buSzPts val="1700"/>
              <a:buChar char="○"/>
            </a:pPr>
            <a:endParaRPr lang="en" sz="1700"/>
          </a:p>
          <a:p>
            <a:pPr indent="-336550">
              <a:lnSpc>
                <a:spcPct val="115000"/>
              </a:lnSpc>
              <a:buSzPts val="1700"/>
            </a:pPr>
            <a:r>
              <a:rPr lang="en" sz="1700" err="1"/>
              <a:t>Behoefte</a:t>
            </a:r>
            <a:r>
              <a:rPr lang="en" sz="1700"/>
              <a:t> </a:t>
            </a:r>
            <a:r>
              <a:rPr lang="en" sz="1700" err="1"/>
              <a:t>kwaliteitsvol</a:t>
            </a:r>
            <a:r>
              <a:rPr lang="en" sz="1700"/>
              <a:t> </a:t>
            </a:r>
            <a:r>
              <a:rPr lang="en" sz="1700" err="1"/>
              <a:t>nieuws</a:t>
            </a:r>
            <a:r>
              <a:rPr lang="en" sz="1700"/>
              <a:t>, </a:t>
            </a:r>
            <a:r>
              <a:rPr lang="en" sz="1700" err="1"/>
              <a:t>verschillende</a:t>
            </a:r>
            <a:r>
              <a:rPr lang="en" sz="1700"/>
              <a:t> </a:t>
            </a:r>
            <a:r>
              <a:rPr lang="en" sz="1700" err="1"/>
              <a:t>voorkeuren</a:t>
            </a:r>
          </a:p>
          <a:p>
            <a:pPr marL="857250" lvl="0" indent="-336550" algn="l" rtl="0">
              <a:lnSpc>
                <a:spcPct val="115000"/>
              </a:lnSpc>
              <a:spcBef>
                <a:spcPts val="0"/>
              </a:spcBef>
              <a:spcAft>
                <a:spcPts val="0"/>
              </a:spcAft>
              <a:buSzPts val="1700"/>
              <a:buChar char="○"/>
            </a:pPr>
            <a:r>
              <a:rPr lang="en" sz="1700" err="1"/>
              <a:t>Gepersonaliseerde</a:t>
            </a:r>
            <a:r>
              <a:rPr lang="en" sz="1700"/>
              <a:t> formats / Liquid content </a:t>
            </a:r>
          </a:p>
          <a:p>
            <a:pPr marL="857250" indent="-336550">
              <a:lnSpc>
                <a:spcPct val="114999"/>
              </a:lnSpc>
              <a:buSzPts val="1700"/>
              <a:buChar char="○"/>
            </a:pPr>
            <a:endParaRPr lang="en" sz="1700"/>
          </a:p>
          <a:p>
            <a:pPr marL="457200" lvl="0" indent="-336550" algn="l" rtl="0">
              <a:lnSpc>
                <a:spcPct val="115000"/>
              </a:lnSpc>
              <a:spcBef>
                <a:spcPts val="0"/>
              </a:spcBef>
              <a:spcAft>
                <a:spcPts val="0"/>
              </a:spcAft>
              <a:buSzPts val="1700"/>
              <a:buChar char="●"/>
            </a:pPr>
            <a:r>
              <a:rPr lang="en" sz="1700" err="1"/>
              <a:t>Betaaldrempel</a:t>
            </a:r>
          </a:p>
          <a:p>
            <a:pPr marL="914400" indent="-336550">
              <a:lnSpc>
                <a:spcPct val="115000"/>
              </a:lnSpc>
              <a:buSzPts val="1700"/>
              <a:buChar char="○"/>
            </a:pPr>
            <a:r>
              <a:rPr lang="en" sz="1700" err="1"/>
              <a:t>Proces</a:t>
            </a:r>
            <a:r>
              <a:rPr lang="en" sz="1700"/>
              <a:t> </a:t>
            </a:r>
            <a:r>
              <a:rPr lang="en" sz="1700" err="1"/>
              <a:t>studentenabonnement</a:t>
            </a:r>
            <a:r>
              <a:rPr lang="en" sz="1700"/>
              <a:t> complex</a:t>
            </a:r>
          </a:p>
          <a:p>
            <a:pPr marL="914400" indent="-336550">
              <a:lnSpc>
                <a:spcPct val="115000"/>
              </a:lnSpc>
              <a:buSzPts val="1700"/>
              <a:buChar char="○"/>
            </a:pPr>
            <a:r>
              <a:rPr lang="en" sz="1700" err="1"/>
              <a:t>Laagdrempelige</a:t>
            </a:r>
            <a:r>
              <a:rPr lang="en" sz="1700"/>
              <a:t> </a:t>
            </a:r>
            <a:r>
              <a:rPr lang="en" sz="1700" err="1"/>
              <a:t>instap</a:t>
            </a:r>
            <a:r>
              <a:rPr lang="en" sz="1700"/>
              <a:t> -&gt; </a:t>
            </a:r>
            <a:r>
              <a:rPr lang="en" sz="1700" err="1"/>
              <a:t>betaalbereidheid</a:t>
            </a:r>
            <a:r>
              <a:rPr lang="en" sz="1700"/>
              <a:t> </a:t>
            </a:r>
            <a:endParaRPr sz="1700"/>
          </a:p>
        </p:txBody>
      </p:sp>
    </p:spTree>
    <p:extLst>
      <p:ext uri="{BB962C8B-B14F-4D97-AF65-F5344CB8AC3E}">
        <p14:creationId xmlns:p14="http://schemas.microsoft.com/office/powerpoint/2010/main" val="23037381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Google Shape;595;p61"/>
          <p:cNvSpPr txBox="1">
            <a:spLocks noGrp="1"/>
          </p:cNvSpPr>
          <p:nvPr>
            <p:ph type="subTitle" idx="1"/>
          </p:nvPr>
        </p:nvSpPr>
        <p:spPr>
          <a:xfrm>
            <a:off x="713225" y="3279425"/>
            <a:ext cx="5067600" cy="375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Formulering van het duidelijke probleem dat het ontwerpproces stuurt</a:t>
            </a:r>
            <a:endParaRPr/>
          </a:p>
          <a:p>
            <a:pPr marL="0" lvl="0" indent="0" algn="l" rtl="0">
              <a:spcBef>
                <a:spcPts val="0"/>
              </a:spcBef>
              <a:spcAft>
                <a:spcPts val="0"/>
              </a:spcAft>
              <a:buNone/>
            </a:pPr>
            <a:endParaRPr/>
          </a:p>
        </p:txBody>
      </p:sp>
      <p:sp>
        <p:nvSpPr>
          <p:cNvPr id="596" name="Google Shape;596;p61"/>
          <p:cNvSpPr txBox="1">
            <a:spLocks noGrp="1"/>
          </p:cNvSpPr>
          <p:nvPr>
            <p:ph type="title"/>
          </p:nvPr>
        </p:nvSpPr>
        <p:spPr>
          <a:xfrm>
            <a:off x="713225" y="2249750"/>
            <a:ext cx="5254800" cy="841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Probleemstelling</a:t>
            </a:r>
            <a:endParaRPr/>
          </a:p>
        </p:txBody>
      </p:sp>
      <p:sp>
        <p:nvSpPr>
          <p:cNvPr id="597" name="Google Shape;597;p61"/>
          <p:cNvSpPr txBox="1">
            <a:spLocks noGrp="1"/>
          </p:cNvSpPr>
          <p:nvPr>
            <p:ph type="title" idx="2"/>
          </p:nvPr>
        </p:nvSpPr>
        <p:spPr>
          <a:xfrm>
            <a:off x="827550" y="1080975"/>
            <a:ext cx="1469400" cy="841800"/>
          </a:xfrm>
          <a:prstGeom prst="rect">
            <a:avLst/>
          </a:prstGeom>
        </p:spPr>
        <p:txBody>
          <a:bodyPr spcFirstLastPara="1" wrap="square" lIns="91425" tIns="0" rIns="91425" bIns="91425" anchor="ctr" anchorCtr="0">
            <a:noAutofit/>
          </a:bodyPr>
          <a:lstStyle/>
          <a:p>
            <a:pPr marL="0" lvl="0" indent="0" algn="ctr" rtl="0">
              <a:spcBef>
                <a:spcPts val="0"/>
              </a:spcBef>
              <a:spcAft>
                <a:spcPts val="0"/>
              </a:spcAft>
              <a:buNone/>
            </a:pPr>
            <a:r>
              <a:rPr lang="en"/>
              <a:t>04</a:t>
            </a:r>
            <a:endParaRPr/>
          </a:p>
        </p:txBody>
      </p:sp>
      <p:cxnSp>
        <p:nvCxnSpPr>
          <p:cNvPr id="598" name="Google Shape;598;p61"/>
          <p:cNvCxnSpPr>
            <a:stCxn id="597" idx="3"/>
          </p:cNvCxnSpPr>
          <p:nvPr/>
        </p:nvCxnSpPr>
        <p:spPr>
          <a:xfrm>
            <a:off x="2296950" y="1501875"/>
            <a:ext cx="3241500" cy="0"/>
          </a:xfrm>
          <a:prstGeom prst="straightConnector1">
            <a:avLst/>
          </a:prstGeom>
          <a:noFill/>
          <a:ln w="9525" cap="flat" cmpd="sng">
            <a:solidFill>
              <a:schemeClr val="dk1"/>
            </a:solidFill>
            <a:prstDash val="solid"/>
            <a:round/>
            <a:headEnd type="none" w="med" len="med"/>
            <a:tailEnd type="none" w="med" len="med"/>
          </a:ln>
        </p:spPr>
      </p:cxnSp>
      <p:grpSp>
        <p:nvGrpSpPr>
          <p:cNvPr id="599" name="Google Shape;599;p61"/>
          <p:cNvGrpSpPr/>
          <p:nvPr/>
        </p:nvGrpSpPr>
        <p:grpSpPr>
          <a:xfrm>
            <a:off x="6373445" y="405410"/>
            <a:ext cx="3508772" cy="4332684"/>
            <a:chOff x="-5" y="813197"/>
            <a:chExt cx="3508772" cy="4332684"/>
          </a:xfrm>
        </p:grpSpPr>
        <p:sp>
          <p:nvSpPr>
            <p:cNvPr id="600" name="Google Shape;600;p61"/>
            <p:cNvSpPr/>
            <p:nvPr/>
          </p:nvSpPr>
          <p:spPr>
            <a:xfrm>
              <a:off x="703654" y="3040856"/>
              <a:ext cx="1402556" cy="809625"/>
            </a:xfrm>
            <a:custGeom>
              <a:avLst/>
              <a:gdLst/>
              <a:ahLst/>
              <a:cxnLst/>
              <a:rect l="l" t="t" r="r" b="b"/>
              <a:pathLst>
                <a:path w="1178" h="680" extrusionOk="0">
                  <a:moveTo>
                    <a:pt x="590" y="680"/>
                  </a:moveTo>
                  <a:lnTo>
                    <a:pt x="1178" y="340"/>
                  </a:lnTo>
                  <a:lnTo>
                    <a:pt x="590" y="0"/>
                  </a:lnTo>
                  <a:lnTo>
                    <a:pt x="590" y="0"/>
                  </a:lnTo>
                  <a:lnTo>
                    <a:pt x="0" y="340"/>
                  </a:lnTo>
                  <a:lnTo>
                    <a:pt x="590" y="680"/>
                  </a:lnTo>
                  <a:lnTo>
                    <a:pt x="590" y="680"/>
                  </a:lnTo>
                  <a:close/>
                </a:path>
              </a:pathLst>
            </a:custGeom>
            <a:solidFill>
              <a:schemeClr val="accent3"/>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01" name="Google Shape;601;p61"/>
            <p:cNvSpPr/>
            <p:nvPr/>
          </p:nvSpPr>
          <p:spPr>
            <a:xfrm>
              <a:off x="1400170" y="813197"/>
              <a:ext cx="2108597" cy="1216819"/>
            </a:xfrm>
            <a:custGeom>
              <a:avLst/>
              <a:gdLst/>
              <a:ahLst/>
              <a:cxnLst/>
              <a:rect l="l" t="t" r="r" b="b"/>
              <a:pathLst>
                <a:path w="1771" h="1022" extrusionOk="0">
                  <a:moveTo>
                    <a:pt x="1771" y="341"/>
                  </a:moveTo>
                  <a:lnTo>
                    <a:pt x="1180" y="0"/>
                  </a:lnTo>
                  <a:lnTo>
                    <a:pt x="1180" y="0"/>
                  </a:lnTo>
                  <a:lnTo>
                    <a:pt x="590" y="341"/>
                  </a:lnTo>
                  <a:lnTo>
                    <a:pt x="0" y="681"/>
                  </a:lnTo>
                  <a:lnTo>
                    <a:pt x="590" y="1022"/>
                  </a:lnTo>
                  <a:lnTo>
                    <a:pt x="590" y="1022"/>
                  </a:lnTo>
                  <a:lnTo>
                    <a:pt x="1180" y="681"/>
                  </a:lnTo>
                  <a:lnTo>
                    <a:pt x="590" y="341"/>
                  </a:lnTo>
                  <a:lnTo>
                    <a:pt x="1180" y="681"/>
                  </a:lnTo>
                  <a:lnTo>
                    <a:pt x="1180" y="681"/>
                  </a:lnTo>
                  <a:lnTo>
                    <a:pt x="1771" y="341"/>
                  </a:lnTo>
                  <a:close/>
                </a:path>
              </a:pathLst>
            </a:custGeom>
            <a:solidFill>
              <a:schemeClr val="accent3"/>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02" name="Google Shape;602;p61"/>
            <p:cNvSpPr/>
            <p:nvPr/>
          </p:nvSpPr>
          <p:spPr>
            <a:xfrm>
              <a:off x="703654" y="3519488"/>
              <a:ext cx="702469" cy="812006"/>
            </a:xfrm>
            <a:custGeom>
              <a:avLst/>
              <a:gdLst/>
              <a:ahLst/>
              <a:cxnLst/>
              <a:rect l="l" t="t" r="r" b="b"/>
              <a:pathLst>
                <a:path w="590" h="682" extrusionOk="0">
                  <a:moveTo>
                    <a:pt x="0" y="342"/>
                  </a:moveTo>
                  <a:lnTo>
                    <a:pt x="590" y="0"/>
                  </a:lnTo>
                  <a:lnTo>
                    <a:pt x="590" y="682"/>
                  </a:lnTo>
                  <a:lnTo>
                    <a:pt x="0" y="342"/>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03" name="Google Shape;603;p61"/>
            <p:cNvSpPr/>
            <p:nvPr/>
          </p:nvSpPr>
          <p:spPr>
            <a:xfrm>
              <a:off x="-5" y="1620441"/>
              <a:ext cx="703659" cy="1825228"/>
            </a:xfrm>
            <a:custGeom>
              <a:avLst/>
              <a:gdLst/>
              <a:ahLst/>
              <a:cxnLst/>
              <a:rect l="l" t="t" r="r" b="b"/>
              <a:pathLst>
                <a:path w="591" h="1533" extrusionOk="0">
                  <a:moveTo>
                    <a:pt x="591" y="340"/>
                  </a:moveTo>
                  <a:lnTo>
                    <a:pt x="0" y="0"/>
                  </a:lnTo>
                  <a:lnTo>
                    <a:pt x="0" y="1193"/>
                  </a:lnTo>
                  <a:lnTo>
                    <a:pt x="591" y="1533"/>
                  </a:lnTo>
                  <a:lnTo>
                    <a:pt x="591" y="340"/>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04" name="Google Shape;604;p61"/>
            <p:cNvSpPr/>
            <p:nvPr/>
          </p:nvSpPr>
          <p:spPr>
            <a:xfrm>
              <a:off x="703654" y="3927872"/>
              <a:ext cx="702469" cy="1218009"/>
            </a:xfrm>
            <a:custGeom>
              <a:avLst/>
              <a:gdLst/>
              <a:ahLst/>
              <a:cxnLst/>
              <a:rect l="l" t="t" r="r" b="b"/>
              <a:pathLst>
                <a:path w="590" h="1023" extrusionOk="0">
                  <a:moveTo>
                    <a:pt x="590" y="341"/>
                  </a:moveTo>
                  <a:lnTo>
                    <a:pt x="0" y="0"/>
                  </a:lnTo>
                  <a:lnTo>
                    <a:pt x="0" y="682"/>
                  </a:lnTo>
                  <a:lnTo>
                    <a:pt x="590" y="1023"/>
                  </a:lnTo>
                  <a:lnTo>
                    <a:pt x="590" y="341"/>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cxnSp>
          <p:nvCxnSpPr>
            <p:cNvPr id="605" name="Google Shape;605;p61"/>
            <p:cNvCxnSpPr/>
            <p:nvPr/>
          </p:nvCxnSpPr>
          <p:spPr>
            <a:xfrm flipH="1">
              <a:off x="1725154" y="1562100"/>
              <a:ext cx="426300" cy="243000"/>
            </a:xfrm>
            <a:prstGeom prst="straightConnector1">
              <a:avLst/>
            </a:prstGeom>
            <a:noFill/>
            <a:ln w="9525" cap="flat" cmpd="sng">
              <a:solidFill>
                <a:schemeClr val="dk1"/>
              </a:solidFill>
              <a:prstDash val="solid"/>
              <a:miter lim="800000"/>
              <a:headEnd type="none" w="med" len="med"/>
              <a:tailEnd type="none" w="med" len="med"/>
            </a:ln>
          </p:spPr>
        </p:cxnSp>
        <p:cxnSp>
          <p:nvCxnSpPr>
            <p:cNvPr id="606" name="Google Shape;606;p61"/>
            <p:cNvCxnSpPr/>
            <p:nvPr/>
          </p:nvCxnSpPr>
          <p:spPr>
            <a:xfrm>
              <a:off x="1053697" y="4131469"/>
              <a:ext cx="0" cy="503700"/>
            </a:xfrm>
            <a:prstGeom prst="straightConnector1">
              <a:avLst/>
            </a:prstGeom>
            <a:noFill/>
            <a:ln w="9525" cap="flat" cmpd="sng">
              <a:solidFill>
                <a:schemeClr val="dk1"/>
              </a:solidFill>
              <a:prstDash val="solid"/>
              <a:miter lim="800000"/>
              <a:headEnd type="none" w="med" len="med"/>
              <a:tailEnd type="none" w="med" len="med"/>
            </a:ln>
          </p:spPr>
        </p:cxnSp>
        <p:cxnSp>
          <p:nvCxnSpPr>
            <p:cNvPr id="607" name="Google Shape;607;p61"/>
            <p:cNvCxnSpPr/>
            <p:nvPr/>
          </p:nvCxnSpPr>
          <p:spPr>
            <a:xfrm rot="10800000">
              <a:off x="385757" y="2253713"/>
              <a:ext cx="0" cy="1008600"/>
            </a:xfrm>
            <a:prstGeom prst="straightConnector1">
              <a:avLst/>
            </a:prstGeom>
            <a:noFill/>
            <a:ln w="9525" cap="flat" cmpd="sng">
              <a:solidFill>
                <a:schemeClr val="dk1"/>
              </a:solidFill>
              <a:prstDash val="solid"/>
              <a:miter lim="800000"/>
              <a:headEnd type="none" w="med" len="med"/>
              <a:tailEnd type="none" w="med" len="med"/>
            </a:ln>
          </p:spPr>
        </p:cxnSp>
        <p:sp>
          <p:nvSpPr>
            <p:cNvPr id="608" name="Google Shape;608;p61"/>
            <p:cNvSpPr/>
            <p:nvPr/>
          </p:nvSpPr>
          <p:spPr>
            <a:xfrm>
              <a:off x="1408214" y="1870367"/>
              <a:ext cx="727643" cy="2866225"/>
            </a:xfrm>
            <a:custGeom>
              <a:avLst/>
              <a:gdLst/>
              <a:ahLst/>
              <a:cxnLst/>
              <a:rect l="l" t="t" r="r" b="b"/>
              <a:pathLst>
                <a:path w="921067" h="3722370" extrusionOk="0">
                  <a:moveTo>
                    <a:pt x="921068" y="2658428"/>
                  </a:moveTo>
                  <a:lnTo>
                    <a:pt x="921068" y="1595437"/>
                  </a:lnTo>
                  <a:lnTo>
                    <a:pt x="921068" y="531495"/>
                  </a:lnTo>
                  <a:lnTo>
                    <a:pt x="0" y="0"/>
                  </a:lnTo>
                  <a:lnTo>
                    <a:pt x="0" y="1063943"/>
                  </a:lnTo>
                  <a:lnTo>
                    <a:pt x="0" y="2126933"/>
                  </a:lnTo>
                  <a:lnTo>
                    <a:pt x="0" y="3190875"/>
                  </a:lnTo>
                  <a:lnTo>
                    <a:pt x="921068" y="3722370"/>
                  </a:ln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09" name="Google Shape;609;p61"/>
            <p:cNvSpPr/>
            <p:nvPr/>
          </p:nvSpPr>
          <p:spPr>
            <a:xfrm>
              <a:off x="679995" y="1176907"/>
              <a:ext cx="1456039" cy="1637738"/>
            </a:xfrm>
            <a:custGeom>
              <a:avLst/>
              <a:gdLst/>
              <a:ahLst/>
              <a:cxnLst/>
              <a:rect l="l" t="t" r="r" b="b"/>
              <a:pathLst>
                <a:path w="1843087" h="2126932" extrusionOk="0">
                  <a:moveTo>
                    <a:pt x="0" y="1063943"/>
                  </a:moveTo>
                  <a:lnTo>
                    <a:pt x="0" y="1063943"/>
                  </a:lnTo>
                  <a:lnTo>
                    <a:pt x="0" y="0"/>
                  </a:lnTo>
                  <a:lnTo>
                    <a:pt x="1843088" y="1063943"/>
                  </a:lnTo>
                  <a:lnTo>
                    <a:pt x="1843088" y="2126933"/>
                  </a:lnTo>
                  <a:lnTo>
                    <a:pt x="1842135" y="2124075"/>
                  </a:lnTo>
                  <a:lnTo>
                    <a:pt x="1842135" y="2126933"/>
                  </a:lnTo>
                  <a:lnTo>
                    <a:pt x="0" y="1063943"/>
                  </a:ln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10" name="Google Shape;610;p61"/>
            <p:cNvSpPr/>
            <p:nvPr/>
          </p:nvSpPr>
          <p:spPr>
            <a:xfrm>
              <a:off x="1408214" y="3921366"/>
              <a:ext cx="1455286" cy="818502"/>
            </a:xfrm>
            <a:custGeom>
              <a:avLst/>
              <a:gdLst/>
              <a:ahLst/>
              <a:cxnLst/>
              <a:rect l="l" t="t" r="r" b="b"/>
              <a:pathLst>
                <a:path w="1842134" h="1062990" extrusionOk="0">
                  <a:moveTo>
                    <a:pt x="921068" y="1062990"/>
                  </a:moveTo>
                  <a:lnTo>
                    <a:pt x="1842135" y="531495"/>
                  </a:lnTo>
                  <a:lnTo>
                    <a:pt x="921068" y="0"/>
                  </a:lnTo>
                  <a:lnTo>
                    <a:pt x="921068" y="0"/>
                  </a:lnTo>
                  <a:lnTo>
                    <a:pt x="0" y="531495"/>
                  </a:lnTo>
                  <a:lnTo>
                    <a:pt x="921068" y="1062990"/>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11" name="Google Shape;611;p61"/>
            <p:cNvSpPr/>
            <p:nvPr/>
          </p:nvSpPr>
          <p:spPr>
            <a:xfrm>
              <a:off x="942600" y="1756413"/>
              <a:ext cx="1351100" cy="2673100"/>
            </a:xfrm>
            <a:custGeom>
              <a:avLst/>
              <a:gdLst/>
              <a:ahLst/>
              <a:cxnLst/>
              <a:rect l="l" t="t" r="r" b="b"/>
              <a:pathLst>
                <a:path w="54044" h="106924" extrusionOk="0">
                  <a:moveTo>
                    <a:pt x="54044" y="106924"/>
                  </a:moveTo>
                  <a:lnTo>
                    <a:pt x="34209" y="94192"/>
                  </a:lnTo>
                  <a:lnTo>
                    <a:pt x="34209" y="18561"/>
                  </a:lnTo>
                  <a:lnTo>
                    <a:pt x="0" y="0"/>
                  </a:lnTo>
                </a:path>
              </a:pathLst>
            </a:custGeom>
            <a:noFill/>
            <a:ln w="9525" cap="flat" cmpd="sng">
              <a:solidFill>
                <a:schemeClr val="dk1"/>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612" name="Google Shape;612;p61"/>
          <p:cNvGrpSpPr/>
          <p:nvPr/>
        </p:nvGrpSpPr>
        <p:grpSpPr>
          <a:xfrm>
            <a:off x="-1228840" y="3041300"/>
            <a:ext cx="3525788" cy="2810944"/>
            <a:chOff x="-1228840" y="3041300"/>
            <a:chExt cx="3525788" cy="2810944"/>
          </a:xfrm>
        </p:grpSpPr>
        <p:sp>
          <p:nvSpPr>
            <p:cNvPr id="613" name="Google Shape;613;p61"/>
            <p:cNvSpPr/>
            <p:nvPr/>
          </p:nvSpPr>
          <p:spPr>
            <a:xfrm rot="-1799999">
              <a:off x="-917328" y="3284124"/>
              <a:ext cx="1406129" cy="1622823"/>
            </a:xfrm>
            <a:custGeom>
              <a:avLst/>
              <a:gdLst/>
              <a:ahLst/>
              <a:cxnLst/>
              <a:rect l="l" t="t" r="r" b="b"/>
              <a:pathLst>
                <a:path w="1181" h="1363" extrusionOk="0">
                  <a:moveTo>
                    <a:pt x="0" y="682"/>
                  </a:moveTo>
                  <a:lnTo>
                    <a:pt x="0" y="682"/>
                  </a:lnTo>
                  <a:lnTo>
                    <a:pt x="0" y="0"/>
                  </a:lnTo>
                  <a:lnTo>
                    <a:pt x="1181" y="682"/>
                  </a:lnTo>
                  <a:lnTo>
                    <a:pt x="1181" y="1363"/>
                  </a:lnTo>
                  <a:lnTo>
                    <a:pt x="1181" y="1360"/>
                  </a:lnTo>
                  <a:lnTo>
                    <a:pt x="1181" y="1363"/>
                  </a:lnTo>
                  <a:lnTo>
                    <a:pt x="0" y="682"/>
                  </a:lnTo>
                  <a:lnTo>
                    <a:pt x="0" y="682"/>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14" name="Google Shape;614;p61"/>
            <p:cNvSpPr/>
            <p:nvPr/>
          </p:nvSpPr>
          <p:spPr>
            <a:xfrm rot="-5400000" flipH="1">
              <a:off x="97863" y="4743772"/>
              <a:ext cx="1406128" cy="810816"/>
            </a:xfrm>
            <a:custGeom>
              <a:avLst/>
              <a:gdLst/>
              <a:ahLst/>
              <a:cxnLst/>
              <a:rect l="l" t="t" r="r" b="b"/>
              <a:pathLst>
                <a:path w="1181" h="681" extrusionOk="0">
                  <a:moveTo>
                    <a:pt x="591" y="681"/>
                  </a:moveTo>
                  <a:lnTo>
                    <a:pt x="1181" y="340"/>
                  </a:lnTo>
                  <a:lnTo>
                    <a:pt x="591" y="0"/>
                  </a:lnTo>
                  <a:lnTo>
                    <a:pt x="591" y="0"/>
                  </a:lnTo>
                  <a:lnTo>
                    <a:pt x="0" y="340"/>
                  </a:lnTo>
                  <a:lnTo>
                    <a:pt x="591" y="681"/>
                  </a:lnTo>
                  <a:lnTo>
                    <a:pt x="591" y="681"/>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15" name="Google Shape;615;p61"/>
            <p:cNvSpPr/>
            <p:nvPr/>
          </p:nvSpPr>
          <p:spPr>
            <a:xfrm rot="-5400000" flipH="1">
              <a:off x="43095" y="4392538"/>
              <a:ext cx="703659" cy="810816"/>
            </a:xfrm>
            <a:custGeom>
              <a:avLst/>
              <a:gdLst/>
              <a:ahLst/>
              <a:cxnLst/>
              <a:rect l="l" t="t" r="r" b="b"/>
              <a:pathLst>
                <a:path w="591" h="681" extrusionOk="0">
                  <a:moveTo>
                    <a:pt x="591" y="341"/>
                  </a:moveTo>
                  <a:lnTo>
                    <a:pt x="0" y="681"/>
                  </a:lnTo>
                  <a:lnTo>
                    <a:pt x="0" y="0"/>
                  </a:lnTo>
                  <a:lnTo>
                    <a:pt x="591" y="341"/>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16" name="Google Shape;616;p61"/>
            <p:cNvSpPr/>
            <p:nvPr/>
          </p:nvSpPr>
          <p:spPr>
            <a:xfrm rot="-5400000" flipH="1">
              <a:off x="782472" y="3635300"/>
              <a:ext cx="1406128" cy="1622822"/>
            </a:xfrm>
            <a:custGeom>
              <a:avLst/>
              <a:gdLst/>
              <a:ahLst/>
              <a:cxnLst/>
              <a:rect l="l" t="t" r="r" b="b"/>
              <a:pathLst>
                <a:path w="1181" h="1363" extrusionOk="0">
                  <a:moveTo>
                    <a:pt x="0" y="682"/>
                  </a:moveTo>
                  <a:lnTo>
                    <a:pt x="0" y="682"/>
                  </a:lnTo>
                  <a:lnTo>
                    <a:pt x="0" y="0"/>
                  </a:lnTo>
                  <a:lnTo>
                    <a:pt x="1181" y="682"/>
                  </a:lnTo>
                  <a:lnTo>
                    <a:pt x="1181" y="1363"/>
                  </a:lnTo>
                  <a:lnTo>
                    <a:pt x="1181" y="1360"/>
                  </a:lnTo>
                  <a:lnTo>
                    <a:pt x="1181" y="1363"/>
                  </a:lnTo>
                  <a:lnTo>
                    <a:pt x="0" y="682"/>
                  </a:lnTo>
                  <a:lnTo>
                    <a:pt x="0" y="682"/>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17" name="Google Shape;617;p61"/>
            <p:cNvSpPr/>
            <p:nvPr/>
          </p:nvSpPr>
          <p:spPr>
            <a:xfrm>
              <a:off x="-698800" y="4096075"/>
              <a:ext cx="2824300" cy="1470425"/>
            </a:xfrm>
            <a:custGeom>
              <a:avLst/>
              <a:gdLst/>
              <a:ahLst/>
              <a:cxnLst/>
              <a:rect l="l" t="t" r="r" b="b"/>
              <a:pathLst>
                <a:path w="112972" h="58817" extrusionOk="0">
                  <a:moveTo>
                    <a:pt x="0" y="312"/>
                  </a:moveTo>
                  <a:lnTo>
                    <a:pt x="79396" y="0"/>
                  </a:lnTo>
                  <a:lnTo>
                    <a:pt x="112972" y="58817"/>
                  </a:lnTo>
                </a:path>
              </a:pathLst>
            </a:custGeom>
            <a:noFill/>
            <a:ln w="9525" cap="flat" cmpd="sng">
              <a:solidFill>
                <a:schemeClr val="dk1"/>
              </a:solidFill>
              <a:prstDash val="solid"/>
              <a:miter lim="800000"/>
              <a:headEnd type="none" w="med" len="med"/>
              <a:tailEnd type="none" w="med" len="med"/>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sp>
        <p:nvSpPr>
          <p:cNvPr id="622" name="Google Shape;622;p62"/>
          <p:cNvSpPr txBox="1">
            <a:spLocks noGrp="1"/>
          </p:cNvSpPr>
          <p:nvPr>
            <p:ph type="title"/>
          </p:nvPr>
        </p:nvSpPr>
        <p:spPr>
          <a:xfrm>
            <a:off x="720000" y="539500"/>
            <a:ext cx="7704000" cy="518400"/>
          </a:xfrm>
          <a:prstGeom prst="rect">
            <a:avLst/>
          </a:prstGeom>
        </p:spPr>
        <p:txBody>
          <a:bodyPr spcFirstLastPara="1" wrap="square" lIns="91425" tIns="0" rIns="91425" bIns="91425" anchor="t" anchorCtr="0">
            <a:noAutofit/>
          </a:bodyPr>
          <a:lstStyle/>
          <a:p>
            <a:pPr marL="0" lvl="0" indent="0" algn="l" rtl="0">
              <a:spcBef>
                <a:spcPts val="0"/>
              </a:spcBef>
              <a:spcAft>
                <a:spcPts val="0"/>
              </a:spcAft>
              <a:buNone/>
            </a:pPr>
            <a:r>
              <a:rPr lang="en"/>
              <a:t>Probleemstelling</a:t>
            </a:r>
            <a:endParaRPr/>
          </a:p>
        </p:txBody>
      </p:sp>
      <p:sp>
        <p:nvSpPr>
          <p:cNvPr id="623" name="Google Shape;623;p62"/>
          <p:cNvSpPr txBox="1">
            <a:spLocks noGrp="1"/>
          </p:cNvSpPr>
          <p:nvPr>
            <p:ph type="subTitle" idx="2"/>
          </p:nvPr>
        </p:nvSpPr>
        <p:spPr>
          <a:xfrm>
            <a:off x="1046442" y="1247736"/>
            <a:ext cx="6485700" cy="3387181"/>
          </a:xfrm>
          <a:prstGeom prst="rect">
            <a:avLst/>
          </a:prstGeom>
        </p:spPr>
        <p:txBody>
          <a:bodyPr spcFirstLastPara="1" wrap="square" lIns="91425" tIns="91425" rIns="91425" bIns="91425" anchor="t" anchorCtr="0">
            <a:noAutofit/>
          </a:bodyPr>
          <a:lstStyle/>
          <a:p>
            <a:pPr marL="0" indent="0"/>
            <a:r>
              <a:rPr lang="en" sz="1700"/>
              <a:t>Het </a:t>
            </a:r>
            <a:r>
              <a:rPr lang="en" sz="1700" b="1"/>
              <a:t>nieuwsaanbod </a:t>
            </a:r>
            <a:r>
              <a:rPr lang="en" sz="1700"/>
              <a:t>van Mediahuis sluit onvoldoende aan bij de voorkeuren van jongeren (18–30 jaar) op het gebied van </a:t>
            </a:r>
            <a:r>
              <a:rPr lang="en" sz="1700" b="1"/>
              <a:t>formats</a:t>
            </a:r>
            <a:r>
              <a:rPr lang="en" sz="1700"/>
              <a:t> en </a:t>
            </a:r>
            <a:r>
              <a:rPr lang="en" sz="1700" b="1"/>
              <a:t>toegankelijke </a:t>
            </a:r>
            <a:r>
              <a:rPr lang="en" sz="1700"/>
              <a:t>manieren van nieuwsconsumptie. Bovendien worden </a:t>
            </a:r>
            <a:r>
              <a:rPr lang="en" sz="1700" b="1"/>
              <a:t>journalistieke waarden </a:t>
            </a:r>
            <a:r>
              <a:rPr lang="en" sz="1700"/>
              <a:t>zoals objectiviteit, onafhankelijk informeren en factchecking onvoldoende belicht en uitgelegd, terwijl de doelgroep hier wel waarde aan hecht. Hierdoor wordt het </a:t>
            </a:r>
            <a:r>
              <a:rPr lang="en" sz="1700" b="1"/>
              <a:t>vertrouwen</a:t>
            </a:r>
            <a:r>
              <a:rPr lang="en" sz="1700"/>
              <a:t> en de </a:t>
            </a:r>
            <a:r>
              <a:rPr lang="en" sz="1700" b="1"/>
              <a:t>betrokkenheid</a:t>
            </a:r>
            <a:r>
              <a:rPr lang="en" sz="1700"/>
              <a:t> van jongeren beperkt. In de ideationfase is het daarom belangrijk een </a:t>
            </a:r>
            <a:r>
              <a:rPr lang="en" sz="1700" b="1"/>
              <a:t>oplossing</a:t>
            </a:r>
            <a:r>
              <a:rPr lang="en" sz="1700"/>
              <a:t> te vinden die het vertrouwen versterkt, formats personaliseert en nieuws toegankelijker maakt.</a:t>
            </a:r>
            <a:endParaRPr lang="en-US"/>
          </a:p>
          <a:p>
            <a:pPr marL="0" indent="0"/>
            <a:endParaRPr lang="en" sz="1700"/>
          </a:p>
        </p:txBody>
      </p:sp>
    </p:spTree>
  </p:cSld>
  <p:clrMapOvr>
    <a:masterClrMapping/>
  </p:clrMapOvr>
  <p:extLst>
    <p:ext uri="{6950BFC3-D8DA-4A85-94F7-54DA5524770B}">
      <p188:commentRel xmlns:p188="http://schemas.microsoft.com/office/powerpoint/2018/8/main" r:id="rId3"/>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628" name="Google Shape;628;p63"/>
          <p:cNvSpPr txBox="1">
            <a:spLocks noGrp="1"/>
          </p:cNvSpPr>
          <p:nvPr>
            <p:ph type="title"/>
          </p:nvPr>
        </p:nvSpPr>
        <p:spPr>
          <a:xfrm>
            <a:off x="720000" y="539500"/>
            <a:ext cx="7704000" cy="518400"/>
          </a:xfrm>
          <a:prstGeom prst="rect">
            <a:avLst/>
          </a:prstGeom>
        </p:spPr>
        <p:txBody>
          <a:bodyPr spcFirstLastPara="1" wrap="square" lIns="91425" tIns="0" rIns="91425" bIns="91425" anchor="t" anchorCtr="0">
            <a:noAutofit/>
          </a:bodyPr>
          <a:lstStyle/>
          <a:p>
            <a:pPr marL="0" lvl="0" indent="0" algn="l" rtl="0">
              <a:spcBef>
                <a:spcPts val="0"/>
              </a:spcBef>
              <a:spcAft>
                <a:spcPts val="0"/>
              </a:spcAft>
              <a:buNone/>
            </a:pPr>
            <a:r>
              <a:rPr lang="en"/>
              <a:t>Onderzoeksvraag</a:t>
            </a:r>
            <a:endParaRPr/>
          </a:p>
        </p:txBody>
      </p:sp>
      <p:sp>
        <p:nvSpPr>
          <p:cNvPr id="629" name="Google Shape;629;p63"/>
          <p:cNvSpPr txBox="1">
            <a:spLocks noGrp="1"/>
          </p:cNvSpPr>
          <p:nvPr>
            <p:ph type="body" idx="1"/>
          </p:nvPr>
        </p:nvSpPr>
        <p:spPr>
          <a:xfrm>
            <a:off x="720000" y="1333045"/>
            <a:ext cx="7704000" cy="284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700" err="1"/>
              <a:t>Onze</a:t>
            </a:r>
            <a:r>
              <a:rPr lang="en" sz="1700"/>
              <a:t> </a:t>
            </a:r>
            <a:r>
              <a:rPr lang="en" sz="1700" err="1"/>
              <a:t>onderzoeksvraag</a:t>
            </a:r>
            <a:r>
              <a:rPr lang="en" sz="1700"/>
              <a:t> </a:t>
            </a:r>
            <a:r>
              <a:rPr lang="en" sz="1700" err="1"/>
              <a:t>geherformuleerd</a:t>
            </a:r>
            <a:r>
              <a:rPr lang="en" sz="1700"/>
              <a:t>:</a:t>
            </a:r>
            <a:endParaRPr sz="1700"/>
          </a:p>
          <a:p>
            <a:pPr marL="0" lvl="0" indent="0" algn="l">
              <a:spcBef>
                <a:spcPts val="0"/>
              </a:spcBef>
              <a:spcAft>
                <a:spcPts val="0"/>
              </a:spcAft>
              <a:buNone/>
            </a:pPr>
            <a:endParaRPr lang="en" sz="1700"/>
          </a:p>
          <a:p>
            <a:pPr marL="0" indent="0">
              <a:buNone/>
            </a:pPr>
            <a:r>
              <a:rPr lang="en" sz="1700" i="1"/>
              <a:t>Hoe </a:t>
            </a:r>
            <a:r>
              <a:rPr lang="en" sz="1700" i="1" err="1"/>
              <a:t>kan</a:t>
            </a:r>
            <a:r>
              <a:rPr lang="en" sz="1700" i="1"/>
              <a:t> </a:t>
            </a:r>
            <a:r>
              <a:rPr lang="en" sz="1700" i="1" err="1"/>
              <a:t>Mediahuis</a:t>
            </a:r>
            <a:r>
              <a:rPr lang="en" sz="1700" i="1"/>
              <a:t> </a:t>
            </a:r>
            <a:r>
              <a:rPr lang="en" sz="1700" i="1" err="1"/>
              <a:t>zijn</a:t>
            </a:r>
            <a:r>
              <a:rPr lang="en" sz="1700" i="1"/>
              <a:t> </a:t>
            </a:r>
            <a:r>
              <a:rPr lang="en" sz="1700" i="1" err="1"/>
              <a:t>journalistiek</a:t>
            </a:r>
            <a:r>
              <a:rPr lang="en" sz="1700" i="1"/>
              <a:t> </a:t>
            </a:r>
            <a:r>
              <a:rPr lang="en" sz="1700" i="1" err="1"/>
              <a:t>aanbod</a:t>
            </a:r>
            <a:r>
              <a:rPr lang="en" sz="1700" i="1"/>
              <a:t> </a:t>
            </a:r>
            <a:r>
              <a:rPr lang="en" sz="1700" i="1" err="1"/>
              <a:t>beter</a:t>
            </a:r>
            <a:r>
              <a:rPr lang="en" sz="1700" i="1"/>
              <a:t> </a:t>
            </a:r>
            <a:r>
              <a:rPr lang="en" sz="1700" i="1" err="1"/>
              <a:t>afstemmen</a:t>
            </a:r>
            <a:r>
              <a:rPr lang="en" sz="1700" i="1"/>
              <a:t> op de </a:t>
            </a:r>
            <a:r>
              <a:rPr lang="en" sz="1700" i="1" err="1"/>
              <a:t>nieuwsconsumptie</a:t>
            </a:r>
            <a:r>
              <a:rPr lang="en" sz="1700" i="1"/>
              <a:t> </a:t>
            </a:r>
            <a:r>
              <a:rPr lang="en" sz="1700" i="1" err="1"/>
              <a:t>en</a:t>
            </a:r>
            <a:r>
              <a:rPr lang="en" sz="1700" i="1"/>
              <a:t> </a:t>
            </a:r>
            <a:r>
              <a:rPr lang="en" sz="1700" i="1" err="1"/>
              <a:t>voorkeursformats</a:t>
            </a:r>
            <a:r>
              <a:rPr lang="en" sz="1700" i="1"/>
              <a:t> van </a:t>
            </a:r>
            <a:r>
              <a:rPr lang="en" sz="1700" i="1" err="1"/>
              <a:t>jongeren</a:t>
            </a:r>
            <a:r>
              <a:rPr lang="en" sz="1700" i="1"/>
              <a:t> (18–30 </a:t>
            </a:r>
            <a:r>
              <a:rPr lang="en" sz="1700" i="1" err="1"/>
              <a:t>jaar</a:t>
            </a:r>
            <a:r>
              <a:rPr lang="en" sz="1700" i="1"/>
              <a:t>) </a:t>
            </a:r>
            <a:r>
              <a:rPr lang="en" sz="1700" i="1" err="1"/>
              <a:t>en</a:t>
            </a:r>
            <a:r>
              <a:rPr lang="en" sz="1700" i="1"/>
              <a:t> </a:t>
            </a:r>
            <a:r>
              <a:rPr lang="en" sz="1700" i="1" err="1"/>
              <a:t>tegelijkertijd</a:t>
            </a:r>
            <a:r>
              <a:rPr lang="en" sz="1700" i="1"/>
              <a:t> </a:t>
            </a:r>
            <a:r>
              <a:rPr lang="en" sz="1700" i="1" err="1"/>
              <a:t>journalistieke</a:t>
            </a:r>
            <a:r>
              <a:rPr lang="en" sz="1700" i="1"/>
              <a:t> </a:t>
            </a:r>
            <a:r>
              <a:rPr lang="en" sz="1700" i="1" err="1"/>
              <a:t>waarden</a:t>
            </a:r>
            <a:r>
              <a:rPr lang="en" sz="1700" i="1"/>
              <a:t> </a:t>
            </a:r>
            <a:r>
              <a:rPr lang="en" sz="1700" i="1" err="1"/>
              <a:t>duidelijker</a:t>
            </a:r>
            <a:r>
              <a:rPr lang="en" sz="1700" i="1"/>
              <a:t> </a:t>
            </a:r>
            <a:r>
              <a:rPr lang="en" sz="1700" i="1" err="1"/>
              <a:t>kaderen</a:t>
            </a:r>
            <a:r>
              <a:rPr lang="en" sz="1700" i="1"/>
              <a:t> om </a:t>
            </a:r>
            <a:r>
              <a:rPr lang="en" sz="1700" i="1" err="1"/>
              <a:t>vertrouwen</a:t>
            </a:r>
            <a:r>
              <a:rPr lang="en" sz="1700" i="1"/>
              <a:t> </a:t>
            </a:r>
            <a:r>
              <a:rPr lang="en" sz="1700" i="1" err="1"/>
              <a:t>en</a:t>
            </a:r>
            <a:r>
              <a:rPr lang="en" sz="1700" i="1"/>
              <a:t> </a:t>
            </a:r>
            <a:r>
              <a:rPr lang="en" sz="1700" i="1" err="1"/>
              <a:t>betrokkenheid</a:t>
            </a:r>
            <a:r>
              <a:rPr lang="en" sz="1700" i="1"/>
              <a:t> </a:t>
            </a:r>
            <a:r>
              <a:rPr lang="en" sz="1700" i="1" err="1"/>
              <a:t>te</a:t>
            </a:r>
            <a:r>
              <a:rPr lang="en" sz="1700" i="1"/>
              <a:t> </a:t>
            </a:r>
            <a:r>
              <a:rPr lang="en" sz="1700" i="1" err="1"/>
              <a:t>vergroten</a:t>
            </a:r>
            <a:r>
              <a:rPr lang="en" sz="1700" i="1"/>
              <a:t>?</a:t>
            </a:r>
          </a:p>
          <a:p>
            <a:pPr marL="0" indent="0">
              <a:buNone/>
            </a:pPr>
            <a:endParaRPr lang="en" sz="1700"/>
          </a:p>
          <a:p>
            <a:pPr marL="0" indent="0">
              <a:buNone/>
            </a:pPr>
            <a:endParaRPr lang="en" sz="1700"/>
          </a:p>
          <a:p>
            <a:pPr marL="0" indent="0">
              <a:buNone/>
            </a:pPr>
            <a:endParaRPr lang="en"/>
          </a:p>
        </p:txBody>
      </p:sp>
    </p:spTree>
  </p:cSld>
  <p:clrMapOvr>
    <a:masterClrMapping/>
  </p:clrMapOvr>
  <p:extLst>
    <p:ext uri="{6950BFC3-D8DA-4A85-94F7-54DA5524770B}">
      <p188:commentRel xmlns:p188="http://schemas.microsoft.com/office/powerpoint/2018/8/main" r:id="rId3"/>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p64"/>
          <p:cNvSpPr txBox="1">
            <a:spLocks noGrp="1"/>
          </p:cNvSpPr>
          <p:nvPr>
            <p:ph type="title"/>
          </p:nvPr>
        </p:nvSpPr>
        <p:spPr>
          <a:xfrm>
            <a:off x="2038200" y="2704975"/>
            <a:ext cx="5067600" cy="841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Vooruitblik Fase 3</a:t>
            </a:r>
            <a:endParaRPr/>
          </a:p>
        </p:txBody>
      </p:sp>
      <p:sp>
        <p:nvSpPr>
          <p:cNvPr id="635" name="Google Shape;635;p64"/>
          <p:cNvSpPr txBox="1">
            <a:spLocks noGrp="1"/>
          </p:cNvSpPr>
          <p:nvPr>
            <p:ph type="title" idx="2"/>
          </p:nvPr>
        </p:nvSpPr>
        <p:spPr>
          <a:xfrm>
            <a:off x="3837300" y="1550988"/>
            <a:ext cx="1469400" cy="841800"/>
          </a:xfrm>
          <a:prstGeom prst="rect">
            <a:avLst/>
          </a:prstGeom>
        </p:spPr>
        <p:txBody>
          <a:bodyPr spcFirstLastPara="1" wrap="square" lIns="91425" tIns="0" rIns="91425" bIns="91425" anchor="ctr" anchorCtr="0">
            <a:noAutofit/>
          </a:bodyPr>
          <a:lstStyle/>
          <a:p>
            <a:pPr marL="0" lvl="0" indent="0" algn="ctr" rtl="0">
              <a:spcBef>
                <a:spcPts val="0"/>
              </a:spcBef>
              <a:spcAft>
                <a:spcPts val="0"/>
              </a:spcAft>
              <a:buNone/>
            </a:pPr>
            <a:r>
              <a:rPr lang="en"/>
              <a:t>05</a:t>
            </a:r>
            <a:endParaRPr/>
          </a:p>
        </p:txBody>
      </p:sp>
      <p:cxnSp>
        <p:nvCxnSpPr>
          <p:cNvPr id="636" name="Google Shape;636;p64"/>
          <p:cNvCxnSpPr/>
          <p:nvPr/>
        </p:nvCxnSpPr>
        <p:spPr>
          <a:xfrm>
            <a:off x="2951250" y="2574775"/>
            <a:ext cx="3241500" cy="0"/>
          </a:xfrm>
          <a:prstGeom prst="straightConnector1">
            <a:avLst/>
          </a:prstGeom>
          <a:noFill/>
          <a:ln w="9525" cap="flat" cmpd="sng">
            <a:solidFill>
              <a:schemeClr val="dk1"/>
            </a:solidFill>
            <a:prstDash val="solid"/>
            <a:round/>
            <a:headEnd type="none" w="med" len="med"/>
            <a:tailEnd type="none" w="med" len="med"/>
          </a:ln>
        </p:spPr>
      </p:cxnSp>
      <p:grpSp>
        <p:nvGrpSpPr>
          <p:cNvPr id="637" name="Google Shape;637;p64"/>
          <p:cNvGrpSpPr/>
          <p:nvPr/>
        </p:nvGrpSpPr>
        <p:grpSpPr>
          <a:xfrm>
            <a:off x="7770420" y="810810"/>
            <a:ext cx="3508772" cy="4332684"/>
            <a:chOff x="-5" y="813197"/>
            <a:chExt cx="3508772" cy="4332684"/>
          </a:xfrm>
        </p:grpSpPr>
        <p:sp>
          <p:nvSpPr>
            <p:cNvPr id="638" name="Google Shape;638;p64"/>
            <p:cNvSpPr/>
            <p:nvPr/>
          </p:nvSpPr>
          <p:spPr>
            <a:xfrm>
              <a:off x="703654" y="3040856"/>
              <a:ext cx="1402556" cy="809625"/>
            </a:xfrm>
            <a:custGeom>
              <a:avLst/>
              <a:gdLst/>
              <a:ahLst/>
              <a:cxnLst/>
              <a:rect l="l" t="t" r="r" b="b"/>
              <a:pathLst>
                <a:path w="1178" h="680" extrusionOk="0">
                  <a:moveTo>
                    <a:pt x="590" y="680"/>
                  </a:moveTo>
                  <a:lnTo>
                    <a:pt x="1178" y="340"/>
                  </a:lnTo>
                  <a:lnTo>
                    <a:pt x="590" y="0"/>
                  </a:lnTo>
                  <a:lnTo>
                    <a:pt x="590" y="0"/>
                  </a:lnTo>
                  <a:lnTo>
                    <a:pt x="0" y="340"/>
                  </a:lnTo>
                  <a:lnTo>
                    <a:pt x="590" y="680"/>
                  </a:lnTo>
                  <a:lnTo>
                    <a:pt x="590" y="680"/>
                  </a:lnTo>
                  <a:close/>
                </a:path>
              </a:pathLst>
            </a:custGeom>
            <a:solidFill>
              <a:schemeClr val="accent3"/>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39" name="Google Shape;639;p64"/>
            <p:cNvSpPr/>
            <p:nvPr/>
          </p:nvSpPr>
          <p:spPr>
            <a:xfrm>
              <a:off x="1400170" y="813197"/>
              <a:ext cx="2108597" cy="1216819"/>
            </a:xfrm>
            <a:custGeom>
              <a:avLst/>
              <a:gdLst/>
              <a:ahLst/>
              <a:cxnLst/>
              <a:rect l="l" t="t" r="r" b="b"/>
              <a:pathLst>
                <a:path w="1771" h="1022" extrusionOk="0">
                  <a:moveTo>
                    <a:pt x="1771" y="341"/>
                  </a:moveTo>
                  <a:lnTo>
                    <a:pt x="1180" y="0"/>
                  </a:lnTo>
                  <a:lnTo>
                    <a:pt x="1180" y="0"/>
                  </a:lnTo>
                  <a:lnTo>
                    <a:pt x="590" y="341"/>
                  </a:lnTo>
                  <a:lnTo>
                    <a:pt x="0" y="681"/>
                  </a:lnTo>
                  <a:lnTo>
                    <a:pt x="590" y="1022"/>
                  </a:lnTo>
                  <a:lnTo>
                    <a:pt x="590" y="1022"/>
                  </a:lnTo>
                  <a:lnTo>
                    <a:pt x="1180" y="681"/>
                  </a:lnTo>
                  <a:lnTo>
                    <a:pt x="590" y="341"/>
                  </a:lnTo>
                  <a:lnTo>
                    <a:pt x="1180" y="681"/>
                  </a:lnTo>
                  <a:lnTo>
                    <a:pt x="1180" y="681"/>
                  </a:lnTo>
                  <a:lnTo>
                    <a:pt x="1771" y="341"/>
                  </a:lnTo>
                  <a:close/>
                </a:path>
              </a:pathLst>
            </a:custGeom>
            <a:solidFill>
              <a:schemeClr val="accent3"/>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40" name="Google Shape;640;p64"/>
            <p:cNvSpPr/>
            <p:nvPr/>
          </p:nvSpPr>
          <p:spPr>
            <a:xfrm>
              <a:off x="703654" y="3519488"/>
              <a:ext cx="702469" cy="812006"/>
            </a:xfrm>
            <a:custGeom>
              <a:avLst/>
              <a:gdLst/>
              <a:ahLst/>
              <a:cxnLst/>
              <a:rect l="l" t="t" r="r" b="b"/>
              <a:pathLst>
                <a:path w="590" h="682" extrusionOk="0">
                  <a:moveTo>
                    <a:pt x="0" y="342"/>
                  </a:moveTo>
                  <a:lnTo>
                    <a:pt x="590" y="0"/>
                  </a:lnTo>
                  <a:lnTo>
                    <a:pt x="590" y="682"/>
                  </a:lnTo>
                  <a:lnTo>
                    <a:pt x="0" y="342"/>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41" name="Google Shape;641;p64"/>
            <p:cNvSpPr/>
            <p:nvPr/>
          </p:nvSpPr>
          <p:spPr>
            <a:xfrm>
              <a:off x="-5" y="1620441"/>
              <a:ext cx="703659" cy="1825228"/>
            </a:xfrm>
            <a:custGeom>
              <a:avLst/>
              <a:gdLst/>
              <a:ahLst/>
              <a:cxnLst/>
              <a:rect l="l" t="t" r="r" b="b"/>
              <a:pathLst>
                <a:path w="591" h="1533" extrusionOk="0">
                  <a:moveTo>
                    <a:pt x="591" y="340"/>
                  </a:moveTo>
                  <a:lnTo>
                    <a:pt x="0" y="0"/>
                  </a:lnTo>
                  <a:lnTo>
                    <a:pt x="0" y="1193"/>
                  </a:lnTo>
                  <a:lnTo>
                    <a:pt x="591" y="1533"/>
                  </a:lnTo>
                  <a:lnTo>
                    <a:pt x="591" y="340"/>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42" name="Google Shape;642;p64"/>
            <p:cNvSpPr/>
            <p:nvPr/>
          </p:nvSpPr>
          <p:spPr>
            <a:xfrm>
              <a:off x="703654" y="3927872"/>
              <a:ext cx="702469" cy="1218009"/>
            </a:xfrm>
            <a:custGeom>
              <a:avLst/>
              <a:gdLst/>
              <a:ahLst/>
              <a:cxnLst/>
              <a:rect l="l" t="t" r="r" b="b"/>
              <a:pathLst>
                <a:path w="590" h="1023" extrusionOk="0">
                  <a:moveTo>
                    <a:pt x="590" y="341"/>
                  </a:moveTo>
                  <a:lnTo>
                    <a:pt x="0" y="0"/>
                  </a:lnTo>
                  <a:lnTo>
                    <a:pt x="0" y="682"/>
                  </a:lnTo>
                  <a:lnTo>
                    <a:pt x="590" y="1023"/>
                  </a:lnTo>
                  <a:lnTo>
                    <a:pt x="590" y="341"/>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cxnSp>
          <p:nvCxnSpPr>
            <p:cNvPr id="643" name="Google Shape;643;p64"/>
            <p:cNvCxnSpPr/>
            <p:nvPr/>
          </p:nvCxnSpPr>
          <p:spPr>
            <a:xfrm flipH="1">
              <a:off x="1725154" y="1562100"/>
              <a:ext cx="426300" cy="243000"/>
            </a:xfrm>
            <a:prstGeom prst="straightConnector1">
              <a:avLst/>
            </a:prstGeom>
            <a:noFill/>
            <a:ln w="9525" cap="flat" cmpd="sng">
              <a:solidFill>
                <a:schemeClr val="dk1"/>
              </a:solidFill>
              <a:prstDash val="solid"/>
              <a:miter lim="800000"/>
              <a:headEnd type="none" w="med" len="med"/>
              <a:tailEnd type="none" w="med" len="med"/>
            </a:ln>
          </p:spPr>
        </p:cxnSp>
        <p:cxnSp>
          <p:nvCxnSpPr>
            <p:cNvPr id="644" name="Google Shape;644;p64"/>
            <p:cNvCxnSpPr/>
            <p:nvPr/>
          </p:nvCxnSpPr>
          <p:spPr>
            <a:xfrm>
              <a:off x="1053697" y="4131469"/>
              <a:ext cx="0" cy="503700"/>
            </a:xfrm>
            <a:prstGeom prst="straightConnector1">
              <a:avLst/>
            </a:prstGeom>
            <a:noFill/>
            <a:ln w="9525" cap="flat" cmpd="sng">
              <a:solidFill>
                <a:schemeClr val="dk1"/>
              </a:solidFill>
              <a:prstDash val="solid"/>
              <a:miter lim="800000"/>
              <a:headEnd type="none" w="med" len="med"/>
              <a:tailEnd type="none" w="med" len="med"/>
            </a:ln>
          </p:spPr>
        </p:cxnSp>
        <p:cxnSp>
          <p:nvCxnSpPr>
            <p:cNvPr id="645" name="Google Shape;645;p64"/>
            <p:cNvCxnSpPr/>
            <p:nvPr/>
          </p:nvCxnSpPr>
          <p:spPr>
            <a:xfrm rot="10800000">
              <a:off x="385757" y="2253713"/>
              <a:ext cx="0" cy="1008600"/>
            </a:xfrm>
            <a:prstGeom prst="straightConnector1">
              <a:avLst/>
            </a:prstGeom>
            <a:noFill/>
            <a:ln w="9525" cap="flat" cmpd="sng">
              <a:solidFill>
                <a:schemeClr val="dk1"/>
              </a:solidFill>
              <a:prstDash val="solid"/>
              <a:miter lim="800000"/>
              <a:headEnd type="none" w="med" len="med"/>
              <a:tailEnd type="none" w="med" len="med"/>
            </a:ln>
          </p:spPr>
        </p:cxnSp>
        <p:sp>
          <p:nvSpPr>
            <p:cNvPr id="646" name="Google Shape;646;p64"/>
            <p:cNvSpPr/>
            <p:nvPr/>
          </p:nvSpPr>
          <p:spPr>
            <a:xfrm>
              <a:off x="1408214" y="1870367"/>
              <a:ext cx="727643" cy="2866225"/>
            </a:xfrm>
            <a:custGeom>
              <a:avLst/>
              <a:gdLst/>
              <a:ahLst/>
              <a:cxnLst/>
              <a:rect l="l" t="t" r="r" b="b"/>
              <a:pathLst>
                <a:path w="921067" h="3722370" extrusionOk="0">
                  <a:moveTo>
                    <a:pt x="921068" y="2658428"/>
                  </a:moveTo>
                  <a:lnTo>
                    <a:pt x="921068" y="1595437"/>
                  </a:lnTo>
                  <a:lnTo>
                    <a:pt x="921068" y="531495"/>
                  </a:lnTo>
                  <a:lnTo>
                    <a:pt x="0" y="0"/>
                  </a:lnTo>
                  <a:lnTo>
                    <a:pt x="0" y="1063943"/>
                  </a:lnTo>
                  <a:lnTo>
                    <a:pt x="0" y="2126933"/>
                  </a:lnTo>
                  <a:lnTo>
                    <a:pt x="0" y="3190875"/>
                  </a:lnTo>
                  <a:lnTo>
                    <a:pt x="921068" y="3722370"/>
                  </a:ln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47" name="Google Shape;647;p64"/>
            <p:cNvSpPr/>
            <p:nvPr/>
          </p:nvSpPr>
          <p:spPr>
            <a:xfrm>
              <a:off x="679995" y="1176907"/>
              <a:ext cx="1456039" cy="1637738"/>
            </a:xfrm>
            <a:custGeom>
              <a:avLst/>
              <a:gdLst/>
              <a:ahLst/>
              <a:cxnLst/>
              <a:rect l="l" t="t" r="r" b="b"/>
              <a:pathLst>
                <a:path w="1843087" h="2126932" extrusionOk="0">
                  <a:moveTo>
                    <a:pt x="0" y="1063943"/>
                  </a:moveTo>
                  <a:lnTo>
                    <a:pt x="0" y="1063943"/>
                  </a:lnTo>
                  <a:lnTo>
                    <a:pt x="0" y="0"/>
                  </a:lnTo>
                  <a:lnTo>
                    <a:pt x="1843088" y="1063943"/>
                  </a:lnTo>
                  <a:lnTo>
                    <a:pt x="1843088" y="2126933"/>
                  </a:lnTo>
                  <a:lnTo>
                    <a:pt x="1842135" y="2124075"/>
                  </a:lnTo>
                  <a:lnTo>
                    <a:pt x="1842135" y="2126933"/>
                  </a:lnTo>
                  <a:lnTo>
                    <a:pt x="0" y="1063943"/>
                  </a:ln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48" name="Google Shape;648;p64"/>
            <p:cNvSpPr/>
            <p:nvPr/>
          </p:nvSpPr>
          <p:spPr>
            <a:xfrm>
              <a:off x="1408214" y="3921366"/>
              <a:ext cx="1455286" cy="818502"/>
            </a:xfrm>
            <a:custGeom>
              <a:avLst/>
              <a:gdLst/>
              <a:ahLst/>
              <a:cxnLst/>
              <a:rect l="l" t="t" r="r" b="b"/>
              <a:pathLst>
                <a:path w="1842134" h="1062990" extrusionOk="0">
                  <a:moveTo>
                    <a:pt x="921068" y="1062990"/>
                  </a:moveTo>
                  <a:lnTo>
                    <a:pt x="1842135" y="531495"/>
                  </a:lnTo>
                  <a:lnTo>
                    <a:pt x="921068" y="0"/>
                  </a:lnTo>
                  <a:lnTo>
                    <a:pt x="921068" y="0"/>
                  </a:lnTo>
                  <a:lnTo>
                    <a:pt x="0" y="531495"/>
                  </a:lnTo>
                  <a:lnTo>
                    <a:pt x="921068" y="1062990"/>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49" name="Google Shape;649;p64"/>
            <p:cNvSpPr/>
            <p:nvPr/>
          </p:nvSpPr>
          <p:spPr>
            <a:xfrm>
              <a:off x="942600" y="1756413"/>
              <a:ext cx="1351100" cy="2673100"/>
            </a:xfrm>
            <a:custGeom>
              <a:avLst/>
              <a:gdLst/>
              <a:ahLst/>
              <a:cxnLst/>
              <a:rect l="l" t="t" r="r" b="b"/>
              <a:pathLst>
                <a:path w="54044" h="106924" extrusionOk="0">
                  <a:moveTo>
                    <a:pt x="54044" y="106924"/>
                  </a:moveTo>
                  <a:lnTo>
                    <a:pt x="34209" y="94192"/>
                  </a:lnTo>
                  <a:lnTo>
                    <a:pt x="34209" y="18561"/>
                  </a:lnTo>
                  <a:lnTo>
                    <a:pt x="0" y="0"/>
                  </a:lnTo>
                </a:path>
              </a:pathLst>
            </a:custGeom>
            <a:noFill/>
            <a:ln w="9525" cap="flat" cmpd="sng">
              <a:solidFill>
                <a:schemeClr val="dk1"/>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650" name="Google Shape;650;p64"/>
          <p:cNvGrpSpPr/>
          <p:nvPr/>
        </p:nvGrpSpPr>
        <p:grpSpPr>
          <a:xfrm flipH="1">
            <a:off x="-2110130" y="-374190"/>
            <a:ext cx="3508772" cy="4332684"/>
            <a:chOff x="-5" y="813197"/>
            <a:chExt cx="3508772" cy="4332684"/>
          </a:xfrm>
        </p:grpSpPr>
        <p:sp>
          <p:nvSpPr>
            <p:cNvPr id="651" name="Google Shape;651;p64"/>
            <p:cNvSpPr/>
            <p:nvPr/>
          </p:nvSpPr>
          <p:spPr>
            <a:xfrm>
              <a:off x="703654" y="3040856"/>
              <a:ext cx="1402556" cy="809625"/>
            </a:xfrm>
            <a:custGeom>
              <a:avLst/>
              <a:gdLst/>
              <a:ahLst/>
              <a:cxnLst/>
              <a:rect l="l" t="t" r="r" b="b"/>
              <a:pathLst>
                <a:path w="1178" h="680" extrusionOk="0">
                  <a:moveTo>
                    <a:pt x="590" y="680"/>
                  </a:moveTo>
                  <a:lnTo>
                    <a:pt x="1178" y="340"/>
                  </a:lnTo>
                  <a:lnTo>
                    <a:pt x="590" y="0"/>
                  </a:lnTo>
                  <a:lnTo>
                    <a:pt x="590" y="0"/>
                  </a:lnTo>
                  <a:lnTo>
                    <a:pt x="0" y="340"/>
                  </a:lnTo>
                  <a:lnTo>
                    <a:pt x="590" y="680"/>
                  </a:lnTo>
                  <a:lnTo>
                    <a:pt x="590" y="680"/>
                  </a:lnTo>
                  <a:close/>
                </a:path>
              </a:pathLst>
            </a:custGeom>
            <a:solidFill>
              <a:schemeClr val="accent3"/>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52" name="Google Shape;652;p64"/>
            <p:cNvSpPr/>
            <p:nvPr/>
          </p:nvSpPr>
          <p:spPr>
            <a:xfrm>
              <a:off x="1400170" y="813197"/>
              <a:ext cx="2108597" cy="1216819"/>
            </a:xfrm>
            <a:custGeom>
              <a:avLst/>
              <a:gdLst/>
              <a:ahLst/>
              <a:cxnLst/>
              <a:rect l="l" t="t" r="r" b="b"/>
              <a:pathLst>
                <a:path w="1771" h="1022" extrusionOk="0">
                  <a:moveTo>
                    <a:pt x="1771" y="341"/>
                  </a:moveTo>
                  <a:lnTo>
                    <a:pt x="1180" y="0"/>
                  </a:lnTo>
                  <a:lnTo>
                    <a:pt x="1180" y="0"/>
                  </a:lnTo>
                  <a:lnTo>
                    <a:pt x="590" y="341"/>
                  </a:lnTo>
                  <a:lnTo>
                    <a:pt x="0" y="681"/>
                  </a:lnTo>
                  <a:lnTo>
                    <a:pt x="590" y="1022"/>
                  </a:lnTo>
                  <a:lnTo>
                    <a:pt x="590" y="1022"/>
                  </a:lnTo>
                  <a:lnTo>
                    <a:pt x="1180" y="681"/>
                  </a:lnTo>
                  <a:lnTo>
                    <a:pt x="590" y="341"/>
                  </a:lnTo>
                  <a:lnTo>
                    <a:pt x="1180" y="681"/>
                  </a:lnTo>
                  <a:lnTo>
                    <a:pt x="1180" y="681"/>
                  </a:lnTo>
                  <a:lnTo>
                    <a:pt x="1771" y="341"/>
                  </a:lnTo>
                  <a:close/>
                </a:path>
              </a:pathLst>
            </a:custGeom>
            <a:solidFill>
              <a:schemeClr val="accent3"/>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53" name="Google Shape;653;p64"/>
            <p:cNvSpPr/>
            <p:nvPr/>
          </p:nvSpPr>
          <p:spPr>
            <a:xfrm>
              <a:off x="703654" y="3519488"/>
              <a:ext cx="702469" cy="812006"/>
            </a:xfrm>
            <a:custGeom>
              <a:avLst/>
              <a:gdLst/>
              <a:ahLst/>
              <a:cxnLst/>
              <a:rect l="l" t="t" r="r" b="b"/>
              <a:pathLst>
                <a:path w="590" h="682" extrusionOk="0">
                  <a:moveTo>
                    <a:pt x="0" y="342"/>
                  </a:moveTo>
                  <a:lnTo>
                    <a:pt x="590" y="0"/>
                  </a:lnTo>
                  <a:lnTo>
                    <a:pt x="590" y="682"/>
                  </a:lnTo>
                  <a:lnTo>
                    <a:pt x="0" y="342"/>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54" name="Google Shape;654;p64"/>
            <p:cNvSpPr/>
            <p:nvPr/>
          </p:nvSpPr>
          <p:spPr>
            <a:xfrm>
              <a:off x="-5" y="1620441"/>
              <a:ext cx="703659" cy="1825228"/>
            </a:xfrm>
            <a:custGeom>
              <a:avLst/>
              <a:gdLst/>
              <a:ahLst/>
              <a:cxnLst/>
              <a:rect l="l" t="t" r="r" b="b"/>
              <a:pathLst>
                <a:path w="591" h="1533" extrusionOk="0">
                  <a:moveTo>
                    <a:pt x="591" y="340"/>
                  </a:moveTo>
                  <a:lnTo>
                    <a:pt x="0" y="0"/>
                  </a:lnTo>
                  <a:lnTo>
                    <a:pt x="0" y="1193"/>
                  </a:lnTo>
                  <a:lnTo>
                    <a:pt x="591" y="1533"/>
                  </a:lnTo>
                  <a:lnTo>
                    <a:pt x="591" y="340"/>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55" name="Google Shape;655;p64"/>
            <p:cNvSpPr/>
            <p:nvPr/>
          </p:nvSpPr>
          <p:spPr>
            <a:xfrm>
              <a:off x="703654" y="3927872"/>
              <a:ext cx="702469" cy="1218009"/>
            </a:xfrm>
            <a:custGeom>
              <a:avLst/>
              <a:gdLst/>
              <a:ahLst/>
              <a:cxnLst/>
              <a:rect l="l" t="t" r="r" b="b"/>
              <a:pathLst>
                <a:path w="590" h="1023" extrusionOk="0">
                  <a:moveTo>
                    <a:pt x="590" y="341"/>
                  </a:moveTo>
                  <a:lnTo>
                    <a:pt x="0" y="0"/>
                  </a:lnTo>
                  <a:lnTo>
                    <a:pt x="0" y="682"/>
                  </a:lnTo>
                  <a:lnTo>
                    <a:pt x="590" y="1023"/>
                  </a:lnTo>
                  <a:lnTo>
                    <a:pt x="590" y="341"/>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cxnSp>
          <p:nvCxnSpPr>
            <p:cNvPr id="656" name="Google Shape;656;p64"/>
            <p:cNvCxnSpPr/>
            <p:nvPr/>
          </p:nvCxnSpPr>
          <p:spPr>
            <a:xfrm flipH="1">
              <a:off x="1725154" y="1562100"/>
              <a:ext cx="426300" cy="243000"/>
            </a:xfrm>
            <a:prstGeom prst="straightConnector1">
              <a:avLst/>
            </a:prstGeom>
            <a:noFill/>
            <a:ln w="9525" cap="flat" cmpd="sng">
              <a:solidFill>
                <a:schemeClr val="dk1"/>
              </a:solidFill>
              <a:prstDash val="solid"/>
              <a:miter lim="800000"/>
              <a:headEnd type="none" w="med" len="med"/>
              <a:tailEnd type="none" w="med" len="med"/>
            </a:ln>
          </p:spPr>
        </p:cxnSp>
        <p:cxnSp>
          <p:nvCxnSpPr>
            <p:cNvPr id="657" name="Google Shape;657;p64"/>
            <p:cNvCxnSpPr/>
            <p:nvPr/>
          </p:nvCxnSpPr>
          <p:spPr>
            <a:xfrm>
              <a:off x="1053697" y="4131469"/>
              <a:ext cx="0" cy="503700"/>
            </a:xfrm>
            <a:prstGeom prst="straightConnector1">
              <a:avLst/>
            </a:prstGeom>
            <a:noFill/>
            <a:ln w="9525" cap="flat" cmpd="sng">
              <a:solidFill>
                <a:schemeClr val="dk1"/>
              </a:solidFill>
              <a:prstDash val="solid"/>
              <a:miter lim="800000"/>
              <a:headEnd type="none" w="med" len="med"/>
              <a:tailEnd type="none" w="med" len="med"/>
            </a:ln>
          </p:spPr>
        </p:cxnSp>
        <p:cxnSp>
          <p:nvCxnSpPr>
            <p:cNvPr id="658" name="Google Shape;658;p64"/>
            <p:cNvCxnSpPr/>
            <p:nvPr/>
          </p:nvCxnSpPr>
          <p:spPr>
            <a:xfrm rot="10800000">
              <a:off x="385757" y="2253713"/>
              <a:ext cx="0" cy="1008600"/>
            </a:xfrm>
            <a:prstGeom prst="straightConnector1">
              <a:avLst/>
            </a:prstGeom>
            <a:noFill/>
            <a:ln w="9525" cap="flat" cmpd="sng">
              <a:solidFill>
                <a:schemeClr val="dk1"/>
              </a:solidFill>
              <a:prstDash val="solid"/>
              <a:miter lim="800000"/>
              <a:headEnd type="none" w="med" len="med"/>
              <a:tailEnd type="none" w="med" len="med"/>
            </a:ln>
          </p:spPr>
        </p:cxnSp>
        <p:sp>
          <p:nvSpPr>
            <p:cNvPr id="659" name="Google Shape;659;p64"/>
            <p:cNvSpPr/>
            <p:nvPr/>
          </p:nvSpPr>
          <p:spPr>
            <a:xfrm>
              <a:off x="1408214" y="1870367"/>
              <a:ext cx="727643" cy="2866225"/>
            </a:xfrm>
            <a:custGeom>
              <a:avLst/>
              <a:gdLst/>
              <a:ahLst/>
              <a:cxnLst/>
              <a:rect l="l" t="t" r="r" b="b"/>
              <a:pathLst>
                <a:path w="921067" h="3722370" extrusionOk="0">
                  <a:moveTo>
                    <a:pt x="921068" y="2658428"/>
                  </a:moveTo>
                  <a:lnTo>
                    <a:pt x="921068" y="1595437"/>
                  </a:lnTo>
                  <a:lnTo>
                    <a:pt x="921068" y="531495"/>
                  </a:lnTo>
                  <a:lnTo>
                    <a:pt x="0" y="0"/>
                  </a:lnTo>
                  <a:lnTo>
                    <a:pt x="0" y="1063943"/>
                  </a:lnTo>
                  <a:lnTo>
                    <a:pt x="0" y="2126933"/>
                  </a:lnTo>
                  <a:lnTo>
                    <a:pt x="0" y="3190875"/>
                  </a:lnTo>
                  <a:lnTo>
                    <a:pt x="921068" y="3722370"/>
                  </a:ln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60" name="Google Shape;660;p64"/>
            <p:cNvSpPr/>
            <p:nvPr/>
          </p:nvSpPr>
          <p:spPr>
            <a:xfrm>
              <a:off x="679995" y="1176907"/>
              <a:ext cx="1456039" cy="1637738"/>
            </a:xfrm>
            <a:custGeom>
              <a:avLst/>
              <a:gdLst/>
              <a:ahLst/>
              <a:cxnLst/>
              <a:rect l="l" t="t" r="r" b="b"/>
              <a:pathLst>
                <a:path w="1843087" h="2126932" extrusionOk="0">
                  <a:moveTo>
                    <a:pt x="0" y="1063943"/>
                  </a:moveTo>
                  <a:lnTo>
                    <a:pt x="0" y="1063943"/>
                  </a:lnTo>
                  <a:lnTo>
                    <a:pt x="0" y="0"/>
                  </a:lnTo>
                  <a:lnTo>
                    <a:pt x="1843088" y="1063943"/>
                  </a:lnTo>
                  <a:lnTo>
                    <a:pt x="1843088" y="2126933"/>
                  </a:lnTo>
                  <a:lnTo>
                    <a:pt x="1842135" y="2124075"/>
                  </a:lnTo>
                  <a:lnTo>
                    <a:pt x="1842135" y="2126933"/>
                  </a:lnTo>
                  <a:lnTo>
                    <a:pt x="0" y="1063943"/>
                  </a:ln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61" name="Google Shape;661;p64"/>
            <p:cNvSpPr/>
            <p:nvPr/>
          </p:nvSpPr>
          <p:spPr>
            <a:xfrm>
              <a:off x="1408214" y="3921366"/>
              <a:ext cx="1455286" cy="818502"/>
            </a:xfrm>
            <a:custGeom>
              <a:avLst/>
              <a:gdLst/>
              <a:ahLst/>
              <a:cxnLst/>
              <a:rect l="l" t="t" r="r" b="b"/>
              <a:pathLst>
                <a:path w="1842134" h="1062990" extrusionOk="0">
                  <a:moveTo>
                    <a:pt x="921068" y="1062990"/>
                  </a:moveTo>
                  <a:lnTo>
                    <a:pt x="1842135" y="531495"/>
                  </a:lnTo>
                  <a:lnTo>
                    <a:pt x="921068" y="0"/>
                  </a:lnTo>
                  <a:lnTo>
                    <a:pt x="921068" y="0"/>
                  </a:lnTo>
                  <a:lnTo>
                    <a:pt x="0" y="531495"/>
                  </a:lnTo>
                  <a:lnTo>
                    <a:pt x="921068" y="1062990"/>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62" name="Google Shape;662;p64"/>
            <p:cNvSpPr/>
            <p:nvPr/>
          </p:nvSpPr>
          <p:spPr>
            <a:xfrm>
              <a:off x="942600" y="1756413"/>
              <a:ext cx="1351100" cy="2673100"/>
            </a:xfrm>
            <a:custGeom>
              <a:avLst/>
              <a:gdLst/>
              <a:ahLst/>
              <a:cxnLst/>
              <a:rect l="l" t="t" r="r" b="b"/>
              <a:pathLst>
                <a:path w="54044" h="106924" extrusionOk="0">
                  <a:moveTo>
                    <a:pt x="54044" y="106924"/>
                  </a:moveTo>
                  <a:lnTo>
                    <a:pt x="34209" y="94192"/>
                  </a:lnTo>
                  <a:lnTo>
                    <a:pt x="34209" y="18561"/>
                  </a:lnTo>
                  <a:lnTo>
                    <a:pt x="0" y="0"/>
                  </a:lnTo>
                </a:path>
              </a:pathLst>
            </a:custGeom>
            <a:noFill/>
            <a:ln w="9525" cap="flat" cmpd="sng">
              <a:solidFill>
                <a:schemeClr val="dk1"/>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sp>
        <p:nvSpPr>
          <p:cNvPr id="667" name="Google Shape;667;p65"/>
          <p:cNvSpPr txBox="1">
            <a:spLocks noGrp="1"/>
          </p:cNvSpPr>
          <p:nvPr>
            <p:ph type="title"/>
          </p:nvPr>
        </p:nvSpPr>
        <p:spPr>
          <a:xfrm>
            <a:off x="720000" y="539500"/>
            <a:ext cx="7704000" cy="518400"/>
          </a:xfrm>
          <a:prstGeom prst="rect">
            <a:avLst/>
          </a:prstGeom>
        </p:spPr>
        <p:txBody>
          <a:bodyPr spcFirstLastPara="1" wrap="square" lIns="91425" tIns="0" rIns="91425" bIns="91425" anchor="t" anchorCtr="0">
            <a:noAutofit/>
          </a:bodyPr>
          <a:lstStyle/>
          <a:p>
            <a:pPr marL="0" lvl="0" indent="0" algn="l" rtl="0">
              <a:spcBef>
                <a:spcPts val="0"/>
              </a:spcBef>
              <a:spcAft>
                <a:spcPts val="0"/>
              </a:spcAft>
              <a:buNone/>
            </a:pPr>
            <a:r>
              <a:rPr lang="en"/>
              <a:t>Tijdlijn</a:t>
            </a:r>
            <a:endParaRPr/>
          </a:p>
        </p:txBody>
      </p:sp>
      <p:sp>
        <p:nvSpPr>
          <p:cNvPr id="668" name="Google Shape;668;p65"/>
          <p:cNvSpPr txBox="1"/>
          <p:nvPr/>
        </p:nvSpPr>
        <p:spPr>
          <a:xfrm flipH="1">
            <a:off x="1810300" y="2185675"/>
            <a:ext cx="2143200" cy="400800"/>
          </a:xfrm>
          <a:prstGeom prst="rect">
            <a:avLst/>
          </a:prstGeom>
          <a:noFill/>
          <a:ln>
            <a:noFill/>
          </a:ln>
        </p:spPr>
        <p:txBody>
          <a:bodyPr spcFirstLastPara="1" wrap="square" lIns="91425" tIns="0" rIns="91425" bIns="91425" anchor="ctr" anchorCtr="0">
            <a:noAutofit/>
          </a:bodyPr>
          <a:lstStyle/>
          <a:p>
            <a:pPr marL="0" lvl="0" indent="0" algn="ctr" rtl="0">
              <a:spcBef>
                <a:spcPts val="0"/>
              </a:spcBef>
              <a:spcAft>
                <a:spcPts val="0"/>
              </a:spcAft>
              <a:buNone/>
            </a:pPr>
            <a:r>
              <a:rPr lang="en" sz="2400" b="1">
                <a:solidFill>
                  <a:schemeClr val="dk1"/>
                </a:solidFill>
                <a:latin typeface="Anek Kannada"/>
                <a:ea typeface="Anek Kannada"/>
                <a:cs typeface="Anek Kannada"/>
                <a:sym typeface="Anek Kannada"/>
              </a:rPr>
              <a:t>Fase 1</a:t>
            </a:r>
            <a:endParaRPr sz="2400" b="1">
              <a:solidFill>
                <a:schemeClr val="dk1"/>
              </a:solidFill>
              <a:latin typeface="Anek Kannada"/>
              <a:ea typeface="Anek Kannada"/>
              <a:cs typeface="Anek Kannada"/>
              <a:sym typeface="Anek Kannada"/>
            </a:endParaRPr>
          </a:p>
          <a:p>
            <a:pPr marL="0" lvl="0" indent="0" algn="ctr" rtl="0">
              <a:spcBef>
                <a:spcPts val="0"/>
              </a:spcBef>
              <a:spcAft>
                <a:spcPts val="0"/>
              </a:spcAft>
              <a:buNone/>
            </a:pPr>
            <a:r>
              <a:rPr lang="en">
                <a:solidFill>
                  <a:schemeClr val="dk1"/>
                </a:solidFill>
                <a:latin typeface="Anek Kannada Medium"/>
                <a:ea typeface="Anek Kannada Medium"/>
                <a:cs typeface="Anek Kannada Medium"/>
                <a:sym typeface="Anek Kannada Medium"/>
              </a:rPr>
              <a:t>Afgerond</a:t>
            </a:r>
            <a:endParaRPr>
              <a:solidFill>
                <a:schemeClr val="dk1"/>
              </a:solidFill>
              <a:latin typeface="Anek Kannada Medium"/>
              <a:ea typeface="Anek Kannada Medium"/>
              <a:cs typeface="Anek Kannada Medium"/>
              <a:sym typeface="Anek Kannada Medium"/>
            </a:endParaRPr>
          </a:p>
        </p:txBody>
      </p:sp>
      <p:sp>
        <p:nvSpPr>
          <p:cNvPr id="669" name="Google Shape;669;p65"/>
          <p:cNvSpPr txBox="1"/>
          <p:nvPr/>
        </p:nvSpPr>
        <p:spPr>
          <a:xfrm flipH="1">
            <a:off x="3500400" y="3372525"/>
            <a:ext cx="2143200" cy="400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chemeClr val="dk1"/>
                </a:solidFill>
                <a:latin typeface="Anek Kannada"/>
                <a:ea typeface="Anek Kannada"/>
                <a:cs typeface="Anek Kannada"/>
                <a:sym typeface="Anek Kannada"/>
              </a:rPr>
              <a:t>Fase 2</a:t>
            </a:r>
            <a:endParaRPr sz="2400" b="1">
              <a:solidFill>
                <a:schemeClr val="dk1"/>
              </a:solidFill>
              <a:latin typeface="Anek Kannada"/>
              <a:ea typeface="Anek Kannada"/>
              <a:cs typeface="Anek Kannada"/>
              <a:sym typeface="Anek Kannada"/>
            </a:endParaRPr>
          </a:p>
          <a:p>
            <a:pPr marL="0" lvl="0" indent="0" algn="ctr" rtl="0">
              <a:spcBef>
                <a:spcPts val="0"/>
              </a:spcBef>
              <a:spcAft>
                <a:spcPts val="0"/>
              </a:spcAft>
              <a:buNone/>
            </a:pPr>
            <a:r>
              <a:rPr lang="en">
                <a:solidFill>
                  <a:schemeClr val="dk1"/>
                </a:solidFill>
                <a:latin typeface="Anek Kannada Medium"/>
                <a:ea typeface="Anek Kannada Medium"/>
                <a:cs typeface="Anek Kannada Medium"/>
                <a:sym typeface="Anek Kannada Medium"/>
              </a:rPr>
              <a:t>Afgerond</a:t>
            </a:r>
            <a:endParaRPr sz="2400" b="1">
              <a:solidFill>
                <a:schemeClr val="dk1"/>
              </a:solidFill>
              <a:latin typeface="Anek Kannada"/>
              <a:ea typeface="Anek Kannada"/>
              <a:cs typeface="Anek Kannada"/>
              <a:sym typeface="Anek Kannada"/>
            </a:endParaRPr>
          </a:p>
        </p:txBody>
      </p:sp>
      <p:sp>
        <p:nvSpPr>
          <p:cNvPr id="670" name="Google Shape;670;p65"/>
          <p:cNvSpPr txBox="1"/>
          <p:nvPr/>
        </p:nvSpPr>
        <p:spPr>
          <a:xfrm flipH="1">
            <a:off x="5242600" y="2303225"/>
            <a:ext cx="2143200" cy="400800"/>
          </a:xfrm>
          <a:prstGeom prst="rect">
            <a:avLst/>
          </a:prstGeom>
          <a:noFill/>
          <a:ln>
            <a:noFill/>
          </a:ln>
        </p:spPr>
        <p:txBody>
          <a:bodyPr spcFirstLastPara="1" wrap="square" lIns="91425" tIns="0" rIns="91425" bIns="91425" anchor="ctr" anchorCtr="0">
            <a:noAutofit/>
          </a:bodyPr>
          <a:lstStyle/>
          <a:p>
            <a:pPr marL="0" lvl="0" indent="0" algn="ctr" rtl="0">
              <a:spcBef>
                <a:spcPts val="0"/>
              </a:spcBef>
              <a:spcAft>
                <a:spcPts val="0"/>
              </a:spcAft>
              <a:buNone/>
            </a:pPr>
            <a:r>
              <a:rPr lang="en" sz="2400" b="1">
                <a:solidFill>
                  <a:schemeClr val="dk1"/>
                </a:solidFill>
                <a:latin typeface="Anek Kannada"/>
                <a:ea typeface="Anek Kannada"/>
                <a:cs typeface="Anek Kannada"/>
                <a:sym typeface="Anek Kannada"/>
              </a:rPr>
              <a:t>Fase 3</a:t>
            </a:r>
            <a:endParaRPr sz="2400" b="1">
              <a:solidFill>
                <a:schemeClr val="dk1"/>
              </a:solidFill>
              <a:latin typeface="Anek Kannada"/>
              <a:ea typeface="Anek Kannada"/>
              <a:cs typeface="Anek Kannada"/>
              <a:sym typeface="Anek Kannada"/>
            </a:endParaRPr>
          </a:p>
          <a:p>
            <a:pPr marL="0" lvl="0" indent="0" algn="ctr" rtl="0">
              <a:spcBef>
                <a:spcPts val="0"/>
              </a:spcBef>
              <a:spcAft>
                <a:spcPts val="0"/>
              </a:spcAft>
              <a:buNone/>
            </a:pPr>
            <a:r>
              <a:rPr lang="en" sz="1700">
                <a:solidFill>
                  <a:schemeClr val="accent1"/>
                </a:solidFill>
                <a:latin typeface="Anek Kannada Medium"/>
                <a:ea typeface="Anek Kannada Medium"/>
                <a:cs typeface="Anek Kannada Medium"/>
                <a:sym typeface="Anek Kannada Medium"/>
              </a:rPr>
              <a:t>Ideation bootcamp</a:t>
            </a:r>
            <a:endParaRPr sz="1700">
              <a:solidFill>
                <a:schemeClr val="accent1"/>
              </a:solidFill>
              <a:latin typeface="Anek Kannada Medium"/>
              <a:ea typeface="Anek Kannada Medium"/>
              <a:cs typeface="Anek Kannada Medium"/>
              <a:sym typeface="Anek Kannada Medium"/>
            </a:endParaRPr>
          </a:p>
          <a:p>
            <a:pPr marL="0" lvl="0" indent="0" algn="ctr" rtl="0">
              <a:spcBef>
                <a:spcPts val="0"/>
              </a:spcBef>
              <a:spcAft>
                <a:spcPts val="0"/>
              </a:spcAft>
              <a:buNone/>
            </a:pPr>
            <a:endParaRPr sz="2400" b="1">
              <a:solidFill>
                <a:schemeClr val="dk1"/>
              </a:solidFill>
              <a:latin typeface="Anek Kannada"/>
              <a:ea typeface="Anek Kannada"/>
              <a:cs typeface="Anek Kannada"/>
              <a:sym typeface="Anek Kannada"/>
            </a:endParaRPr>
          </a:p>
        </p:txBody>
      </p:sp>
      <p:cxnSp>
        <p:nvCxnSpPr>
          <p:cNvPr id="671" name="Google Shape;671;p65"/>
          <p:cNvCxnSpPr>
            <a:stCxn id="672" idx="0"/>
          </p:cNvCxnSpPr>
          <p:nvPr/>
        </p:nvCxnSpPr>
        <p:spPr>
          <a:xfrm rot="10800000" flipH="1">
            <a:off x="2879650" y="2646775"/>
            <a:ext cx="4500" cy="243600"/>
          </a:xfrm>
          <a:prstGeom prst="straightConnector1">
            <a:avLst/>
          </a:prstGeom>
          <a:noFill/>
          <a:ln w="9525" cap="flat" cmpd="sng">
            <a:solidFill>
              <a:schemeClr val="dk2"/>
            </a:solidFill>
            <a:prstDash val="solid"/>
            <a:round/>
            <a:headEnd type="none" w="med" len="med"/>
            <a:tailEnd type="none" w="med" len="med"/>
          </a:ln>
        </p:spPr>
      </p:cxnSp>
      <p:cxnSp>
        <p:nvCxnSpPr>
          <p:cNvPr id="673" name="Google Shape;673;p65"/>
          <p:cNvCxnSpPr>
            <a:stCxn id="674" idx="4"/>
            <a:endCxn id="669" idx="0"/>
          </p:cNvCxnSpPr>
          <p:nvPr/>
        </p:nvCxnSpPr>
        <p:spPr>
          <a:xfrm>
            <a:off x="4572000" y="3045775"/>
            <a:ext cx="0" cy="326700"/>
          </a:xfrm>
          <a:prstGeom prst="straightConnector1">
            <a:avLst/>
          </a:prstGeom>
          <a:noFill/>
          <a:ln w="9525" cap="flat" cmpd="sng">
            <a:solidFill>
              <a:schemeClr val="dk2"/>
            </a:solidFill>
            <a:prstDash val="solid"/>
            <a:round/>
            <a:headEnd type="none" w="med" len="med"/>
            <a:tailEnd type="none" w="med" len="med"/>
          </a:ln>
        </p:spPr>
      </p:cxnSp>
      <p:sp>
        <p:nvSpPr>
          <p:cNvPr id="672" name="Google Shape;672;p65"/>
          <p:cNvSpPr/>
          <p:nvPr/>
        </p:nvSpPr>
        <p:spPr>
          <a:xfrm>
            <a:off x="2801950" y="2890375"/>
            <a:ext cx="155400" cy="155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ek Kannada Medium"/>
              <a:ea typeface="Anek Kannada Medium"/>
              <a:cs typeface="Anek Kannada Medium"/>
              <a:sym typeface="Anek Kannada Medium"/>
            </a:endParaRPr>
          </a:p>
        </p:txBody>
      </p:sp>
      <p:sp>
        <p:nvSpPr>
          <p:cNvPr id="674" name="Google Shape;674;p65"/>
          <p:cNvSpPr/>
          <p:nvPr/>
        </p:nvSpPr>
        <p:spPr>
          <a:xfrm>
            <a:off x="4494300" y="2890375"/>
            <a:ext cx="155400" cy="155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ek Kannada Medium"/>
              <a:ea typeface="Anek Kannada Medium"/>
              <a:cs typeface="Anek Kannada Medium"/>
              <a:sym typeface="Anek Kannada Medium"/>
            </a:endParaRPr>
          </a:p>
        </p:txBody>
      </p:sp>
      <p:sp>
        <p:nvSpPr>
          <p:cNvPr id="675" name="Google Shape;675;p65"/>
          <p:cNvSpPr/>
          <p:nvPr/>
        </p:nvSpPr>
        <p:spPr>
          <a:xfrm>
            <a:off x="6236500" y="2890375"/>
            <a:ext cx="155400" cy="1554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ek Kannada Medium"/>
              <a:ea typeface="Anek Kannada Medium"/>
              <a:cs typeface="Anek Kannada Medium"/>
              <a:sym typeface="Anek Kannada Medium"/>
            </a:endParaRPr>
          </a:p>
        </p:txBody>
      </p:sp>
      <p:cxnSp>
        <p:nvCxnSpPr>
          <p:cNvPr id="676" name="Google Shape;676;p65"/>
          <p:cNvCxnSpPr>
            <a:stCxn id="674" idx="6"/>
            <a:endCxn id="675" idx="2"/>
          </p:cNvCxnSpPr>
          <p:nvPr/>
        </p:nvCxnSpPr>
        <p:spPr>
          <a:xfrm>
            <a:off x="4649700" y="2968075"/>
            <a:ext cx="1586700" cy="0"/>
          </a:xfrm>
          <a:prstGeom prst="straightConnector1">
            <a:avLst/>
          </a:prstGeom>
          <a:noFill/>
          <a:ln w="9525" cap="flat" cmpd="sng">
            <a:solidFill>
              <a:schemeClr val="dk2"/>
            </a:solidFill>
            <a:prstDash val="solid"/>
            <a:round/>
            <a:headEnd type="none" w="med" len="med"/>
            <a:tailEnd type="none" w="med" len="med"/>
          </a:ln>
        </p:spPr>
      </p:cxnSp>
      <p:cxnSp>
        <p:nvCxnSpPr>
          <p:cNvPr id="677" name="Google Shape;677;p65"/>
          <p:cNvCxnSpPr>
            <a:endCxn id="674" idx="2"/>
          </p:cNvCxnSpPr>
          <p:nvPr/>
        </p:nvCxnSpPr>
        <p:spPr>
          <a:xfrm rot="10800000" flipH="1">
            <a:off x="2952900" y="2968075"/>
            <a:ext cx="1541400" cy="11400"/>
          </a:xfrm>
          <a:prstGeom prst="straightConnector1">
            <a:avLst/>
          </a:prstGeom>
          <a:noFill/>
          <a:ln w="9525" cap="flat" cmpd="sng">
            <a:solidFill>
              <a:schemeClr val="dk2"/>
            </a:solidFill>
            <a:prstDash val="solid"/>
            <a:round/>
            <a:headEnd type="none" w="med" len="med"/>
            <a:tailEnd type="none" w="med" len="med"/>
          </a:ln>
        </p:spPr>
      </p:cxnSp>
      <p:cxnSp>
        <p:nvCxnSpPr>
          <p:cNvPr id="678" name="Google Shape;678;p65"/>
          <p:cNvCxnSpPr/>
          <p:nvPr/>
        </p:nvCxnSpPr>
        <p:spPr>
          <a:xfrm rot="10800000" flipH="1">
            <a:off x="6311950" y="2646775"/>
            <a:ext cx="4500" cy="2436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sp>
        <p:nvSpPr>
          <p:cNvPr id="683" name="Google Shape;683;p66"/>
          <p:cNvSpPr txBox="1">
            <a:spLocks noGrp="1"/>
          </p:cNvSpPr>
          <p:nvPr>
            <p:ph type="title"/>
          </p:nvPr>
        </p:nvSpPr>
        <p:spPr>
          <a:xfrm>
            <a:off x="720000" y="539500"/>
            <a:ext cx="7704000" cy="518400"/>
          </a:xfrm>
          <a:prstGeom prst="rect">
            <a:avLst/>
          </a:prstGeom>
        </p:spPr>
        <p:txBody>
          <a:bodyPr spcFirstLastPara="1" wrap="square" lIns="91425" tIns="0" rIns="91425" bIns="91425" anchor="t" anchorCtr="0">
            <a:noAutofit/>
          </a:bodyPr>
          <a:lstStyle/>
          <a:p>
            <a:pPr marL="0" lvl="0" indent="0" algn="l" rtl="0">
              <a:spcBef>
                <a:spcPts val="0"/>
              </a:spcBef>
              <a:spcAft>
                <a:spcPts val="0"/>
              </a:spcAft>
              <a:buNone/>
            </a:pPr>
            <a:r>
              <a:rPr lang="en"/>
              <a:t>Waaraan zal de oplossing moeten voldoen?</a:t>
            </a:r>
            <a:endParaRPr/>
          </a:p>
        </p:txBody>
      </p:sp>
      <p:sp>
        <p:nvSpPr>
          <p:cNvPr id="684" name="Google Shape;684;p66"/>
          <p:cNvSpPr txBox="1">
            <a:spLocks noGrp="1"/>
          </p:cNvSpPr>
          <p:nvPr>
            <p:ph type="body" idx="1"/>
          </p:nvPr>
        </p:nvSpPr>
        <p:spPr>
          <a:xfrm>
            <a:off x="829250" y="1797120"/>
            <a:ext cx="7704000" cy="2806800"/>
          </a:xfrm>
          <a:prstGeom prst="rect">
            <a:avLst/>
          </a:prstGeom>
        </p:spPr>
        <p:txBody>
          <a:bodyPr spcFirstLastPara="1" wrap="square" lIns="91425" tIns="91425" rIns="91425" bIns="91425" anchor="t" anchorCtr="0">
            <a:noAutofit/>
          </a:bodyPr>
          <a:lstStyle/>
          <a:p>
            <a:pPr marL="0" indent="0">
              <a:buNone/>
            </a:pPr>
            <a:r>
              <a:rPr lang="en" sz="1700" err="1"/>
              <a:t>Jongeren</a:t>
            </a:r>
            <a:r>
              <a:rPr lang="en" sz="1700"/>
              <a:t> (18-30j)</a:t>
            </a:r>
            <a:endParaRPr sz="1700"/>
          </a:p>
          <a:p>
            <a:pPr marL="0" lvl="0" indent="0" algn="l" rtl="0">
              <a:spcBef>
                <a:spcPts val="0"/>
              </a:spcBef>
              <a:spcAft>
                <a:spcPts val="0"/>
              </a:spcAft>
              <a:buNone/>
            </a:pPr>
            <a:endParaRPr sz="1700"/>
          </a:p>
          <a:p>
            <a:pPr marL="0" lvl="0" indent="0" algn="l" rtl="0">
              <a:spcBef>
                <a:spcPts val="0"/>
              </a:spcBef>
              <a:spcAft>
                <a:spcPts val="0"/>
              </a:spcAft>
              <a:buNone/>
            </a:pPr>
            <a:r>
              <a:rPr lang="en" sz="1700" err="1"/>
              <a:t>Differentiatie</a:t>
            </a:r>
            <a:r>
              <a:rPr lang="en" sz="1700"/>
              <a:t> </a:t>
            </a:r>
            <a:r>
              <a:rPr lang="en" sz="1700" err="1"/>
              <a:t>en</a:t>
            </a:r>
            <a:r>
              <a:rPr lang="en" sz="1700"/>
              <a:t> </a:t>
            </a:r>
            <a:r>
              <a:rPr lang="en" sz="1700" err="1"/>
              <a:t>innovatie</a:t>
            </a:r>
            <a:endParaRPr sz="1700" err="1"/>
          </a:p>
          <a:p>
            <a:pPr marL="0" lvl="0" indent="0" algn="l" rtl="0">
              <a:spcBef>
                <a:spcPts val="0"/>
              </a:spcBef>
              <a:spcAft>
                <a:spcPts val="0"/>
              </a:spcAft>
              <a:buNone/>
            </a:pPr>
            <a:endParaRPr sz="1700"/>
          </a:p>
          <a:p>
            <a:pPr marL="0" lvl="0" indent="0" algn="l" rtl="0">
              <a:spcBef>
                <a:spcPts val="0"/>
              </a:spcBef>
              <a:spcAft>
                <a:spcPts val="0"/>
              </a:spcAft>
              <a:buNone/>
            </a:pPr>
            <a:r>
              <a:rPr lang="en" sz="1700"/>
              <a:t>Meer </a:t>
            </a:r>
            <a:r>
              <a:rPr lang="en" sz="1700" err="1"/>
              <a:t>gebruikers</a:t>
            </a:r>
            <a:r>
              <a:rPr lang="en" sz="1700"/>
              <a:t> </a:t>
            </a:r>
            <a:r>
              <a:rPr lang="en" sz="1700" err="1"/>
              <a:t>naar</a:t>
            </a:r>
            <a:r>
              <a:rPr lang="en" sz="1700"/>
              <a:t> de site/app</a:t>
            </a:r>
            <a:endParaRPr sz="1700"/>
          </a:p>
          <a:p>
            <a:pPr marL="0" lvl="0" indent="0" algn="l" rtl="0">
              <a:spcBef>
                <a:spcPts val="0"/>
              </a:spcBef>
              <a:spcAft>
                <a:spcPts val="0"/>
              </a:spcAft>
              <a:buNone/>
            </a:pPr>
            <a:endParaRPr sz="1700"/>
          </a:p>
          <a:p>
            <a:pPr marL="0" lvl="0" indent="0" algn="l" rtl="0">
              <a:spcBef>
                <a:spcPts val="0"/>
              </a:spcBef>
              <a:spcAft>
                <a:spcPts val="0"/>
              </a:spcAft>
              <a:buNone/>
            </a:pPr>
            <a:r>
              <a:rPr lang="en" sz="1700"/>
              <a:t>AI </a:t>
            </a:r>
            <a:r>
              <a:rPr lang="en" sz="1700" err="1"/>
              <a:t>gebruik</a:t>
            </a:r>
            <a:r>
              <a:rPr lang="en" sz="1700"/>
              <a:t> </a:t>
            </a:r>
            <a:r>
              <a:rPr lang="en" sz="1700" err="1"/>
              <a:t>en</a:t>
            </a:r>
            <a:r>
              <a:rPr lang="en" sz="1700"/>
              <a:t> </a:t>
            </a:r>
            <a:r>
              <a:rPr lang="en" sz="1700" err="1"/>
              <a:t>vertrouwen</a:t>
            </a:r>
            <a:endParaRPr sz="1700" err="1"/>
          </a:p>
        </p:txBody>
      </p:sp>
    </p:spTree>
  </p:cSld>
  <p:clrMapOvr>
    <a:masterClrMapping/>
  </p:clrMapOvr>
  <p:extLst>
    <p:ext uri="{6950BFC3-D8DA-4A85-94F7-54DA5524770B}">
      <p188:commentRel xmlns:p188="http://schemas.microsoft.com/office/powerpoint/2018/8/main" r:id="rId3"/>
    </p:ext>
  </p:extLs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pic>
        <p:nvPicPr>
          <p:cNvPr id="689" name="Google Shape;689;p67" descr="Maak deze dia mooier"/>
          <p:cNvPicPr preferRelativeResize="0"/>
          <p:nvPr/>
        </p:nvPicPr>
        <p:blipFill>
          <a:blip r:embed="rId3">
            <a:alphaModFix/>
          </a:blip>
          <a:stretch>
            <a:fillRect/>
          </a:stretch>
        </p:blipFill>
        <p:spPr>
          <a:xfrm>
            <a:off x="225" y="20061"/>
            <a:ext cx="9143545" cy="5103381"/>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sp>
        <p:nvSpPr>
          <p:cNvPr id="694" name="Google Shape;694;p68"/>
          <p:cNvSpPr txBox="1">
            <a:spLocks noGrp="1"/>
          </p:cNvSpPr>
          <p:nvPr>
            <p:ph type="title"/>
          </p:nvPr>
        </p:nvSpPr>
        <p:spPr>
          <a:xfrm>
            <a:off x="1934400" y="1505275"/>
            <a:ext cx="6292500" cy="108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6000"/>
              <a:t>Bedankt voor </a:t>
            </a:r>
            <a:endParaRPr sz="6000"/>
          </a:p>
          <a:p>
            <a:pPr marL="0" lvl="0" indent="0" algn="l" rtl="0">
              <a:spcBef>
                <a:spcPts val="0"/>
              </a:spcBef>
              <a:spcAft>
                <a:spcPts val="0"/>
              </a:spcAft>
              <a:buNone/>
            </a:pPr>
            <a:r>
              <a:rPr lang="en" sz="6000"/>
              <a:t>jullie aandacht!</a:t>
            </a:r>
            <a:endParaRPr sz="6000"/>
          </a:p>
        </p:txBody>
      </p:sp>
      <p:sp>
        <p:nvSpPr>
          <p:cNvPr id="695" name="Google Shape;695;p68"/>
          <p:cNvSpPr txBox="1">
            <a:spLocks noGrp="1"/>
          </p:cNvSpPr>
          <p:nvPr>
            <p:ph type="subTitle" idx="1"/>
          </p:nvPr>
        </p:nvSpPr>
        <p:spPr>
          <a:xfrm>
            <a:off x="7039725" y="3477675"/>
            <a:ext cx="2051100" cy="67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t>Brikke Albert</a:t>
            </a:r>
            <a:endParaRPr sz="1200"/>
          </a:p>
          <a:p>
            <a:pPr marL="0" lvl="0" indent="0" algn="l" rtl="0">
              <a:spcBef>
                <a:spcPts val="0"/>
              </a:spcBef>
              <a:spcAft>
                <a:spcPts val="0"/>
              </a:spcAft>
              <a:buNone/>
            </a:pPr>
            <a:r>
              <a:rPr lang="en" sz="1200"/>
              <a:t>Britt Foket</a:t>
            </a:r>
            <a:endParaRPr sz="1200"/>
          </a:p>
          <a:p>
            <a:pPr marL="0" lvl="0" indent="0" algn="l" rtl="0">
              <a:spcBef>
                <a:spcPts val="0"/>
              </a:spcBef>
              <a:spcAft>
                <a:spcPts val="0"/>
              </a:spcAft>
              <a:buNone/>
            </a:pPr>
            <a:r>
              <a:rPr lang="en" sz="1200"/>
              <a:t>Anouk Sempels</a:t>
            </a:r>
            <a:endParaRPr sz="1200"/>
          </a:p>
          <a:p>
            <a:pPr marL="0" lvl="0" indent="0" algn="l" rtl="0">
              <a:spcBef>
                <a:spcPts val="0"/>
              </a:spcBef>
              <a:spcAft>
                <a:spcPts val="0"/>
              </a:spcAft>
              <a:buNone/>
            </a:pPr>
            <a:r>
              <a:rPr lang="en" sz="1200"/>
              <a:t>Jo Scheepers</a:t>
            </a:r>
            <a:endParaRPr sz="1200"/>
          </a:p>
          <a:p>
            <a:pPr marL="0" lvl="0" indent="0" algn="l" rtl="0">
              <a:spcBef>
                <a:spcPts val="0"/>
              </a:spcBef>
              <a:spcAft>
                <a:spcPts val="0"/>
              </a:spcAft>
              <a:buNone/>
            </a:pPr>
            <a:r>
              <a:rPr lang="en" sz="1200"/>
              <a:t>Brian-Chun Degryze</a:t>
            </a:r>
            <a:endParaRPr sz="1200"/>
          </a:p>
          <a:p>
            <a:pPr marL="0" lvl="0" indent="0" algn="l" rtl="0">
              <a:spcBef>
                <a:spcPts val="0"/>
              </a:spcBef>
              <a:spcAft>
                <a:spcPts val="0"/>
              </a:spcAft>
              <a:buNone/>
            </a:pPr>
            <a:r>
              <a:rPr lang="en" sz="1200"/>
              <a:t>Mathijs Vlyminckx</a:t>
            </a:r>
            <a:endParaRPr sz="1200"/>
          </a:p>
          <a:p>
            <a:pPr marL="0" lvl="0" indent="0" algn="l" rtl="0">
              <a:spcBef>
                <a:spcPts val="0"/>
              </a:spcBef>
              <a:spcAft>
                <a:spcPts val="0"/>
              </a:spcAft>
              <a:buNone/>
            </a:pPr>
            <a:r>
              <a:rPr lang="en" sz="1200"/>
              <a:t>Chakir Bentouhami</a:t>
            </a:r>
            <a:endParaRPr sz="1200"/>
          </a:p>
        </p:txBody>
      </p:sp>
      <p:pic>
        <p:nvPicPr>
          <p:cNvPr id="696" name="Google Shape;696;p68"/>
          <p:cNvPicPr preferRelativeResize="0"/>
          <p:nvPr/>
        </p:nvPicPr>
        <p:blipFill>
          <a:blip r:embed="rId4">
            <a:alphaModFix/>
          </a:blip>
          <a:stretch>
            <a:fillRect/>
          </a:stretch>
        </p:blipFill>
        <p:spPr>
          <a:xfrm>
            <a:off x="2078025" y="3871850"/>
            <a:ext cx="3181576" cy="590325"/>
          </a:xfrm>
          <a:prstGeom prst="rect">
            <a:avLst/>
          </a:prstGeom>
          <a:noFill/>
          <a:ln>
            <a:noFill/>
          </a:ln>
        </p:spPr>
      </p:pic>
    </p:spTree>
  </p:cSld>
  <p:clrMapOvr>
    <a:masterClrMapping/>
  </p:clrMapOvr>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40"/>
          <p:cNvSpPr txBox="1">
            <a:spLocks noGrp="1"/>
          </p:cNvSpPr>
          <p:nvPr>
            <p:ph type="title"/>
          </p:nvPr>
        </p:nvSpPr>
        <p:spPr>
          <a:xfrm>
            <a:off x="2988550" y="3115138"/>
            <a:ext cx="5067600" cy="841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Inzichten uit de empathiefase</a:t>
            </a:r>
            <a:endParaRPr/>
          </a:p>
        </p:txBody>
      </p:sp>
      <p:sp>
        <p:nvSpPr>
          <p:cNvPr id="402" name="Google Shape;402;p40"/>
          <p:cNvSpPr txBox="1">
            <a:spLocks noGrp="1"/>
          </p:cNvSpPr>
          <p:nvPr>
            <p:ph type="title" idx="2"/>
          </p:nvPr>
        </p:nvSpPr>
        <p:spPr>
          <a:xfrm>
            <a:off x="6295750" y="1756675"/>
            <a:ext cx="1469400" cy="841800"/>
          </a:xfrm>
          <a:prstGeom prst="rect">
            <a:avLst/>
          </a:prstGeom>
        </p:spPr>
        <p:txBody>
          <a:bodyPr spcFirstLastPara="1" wrap="square" lIns="91425" tIns="0" rIns="91425" bIns="91425" anchor="ctr" anchorCtr="0">
            <a:noAutofit/>
          </a:bodyPr>
          <a:lstStyle/>
          <a:p>
            <a:pPr marL="0" lvl="0" indent="0" algn="ctr" rtl="0">
              <a:spcBef>
                <a:spcPts val="0"/>
              </a:spcBef>
              <a:spcAft>
                <a:spcPts val="0"/>
              </a:spcAft>
              <a:buNone/>
            </a:pPr>
            <a:r>
              <a:rPr lang="en"/>
              <a:t>01</a:t>
            </a:r>
            <a:endParaRPr/>
          </a:p>
        </p:txBody>
      </p:sp>
      <p:sp>
        <p:nvSpPr>
          <p:cNvPr id="403" name="Google Shape;403;p40"/>
          <p:cNvSpPr txBox="1">
            <a:spLocks noGrp="1"/>
          </p:cNvSpPr>
          <p:nvPr>
            <p:ph type="subTitle" idx="1"/>
          </p:nvPr>
        </p:nvSpPr>
        <p:spPr>
          <a:xfrm>
            <a:off x="3017750" y="4229000"/>
            <a:ext cx="3892800" cy="375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Wat leerden we over onze doelgroep?</a:t>
            </a:r>
            <a:endParaRPr/>
          </a:p>
          <a:p>
            <a:pPr marL="0" lvl="0" indent="0" algn="l" rtl="0">
              <a:spcBef>
                <a:spcPts val="0"/>
              </a:spcBef>
              <a:spcAft>
                <a:spcPts val="0"/>
              </a:spcAft>
              <a:buNone/>
            </a:pPr>
            <a:endParaRPr/>
          </a:p>
        </p:txBody>
      </p:sp>
      <p:cxnSp>
        <p:nvCxnSpPr>
          <p:cNvPr id="404" name="Google Shape;404;p40"/>
          <p:cNvCxnSpPr>
            <a:endCxn id="402" idx="1"/>
          </p:cNvCxnSpPr>
          <p:nvPr/>
        </p:nvCxnSpPr>
        <p:spPr>
          <a:xfrm>
            <a:off x="2988550" y="2177575"/>
            <a:ext cx="3307200" cy="0"/>
          </a:xfrm>
          <a:prstGeom prst="straightConnector1">
            <a:avLst/>
          </a:prstGeom>
          <a:noFill/>
          <a:ln w="9525" cap="flat" cmpd="sng">
            <a:solidFill>
              <a:schemeClr val="dk1"/>
            </a:solidFill>
            <a:prstDash val="solid"/>
            <a:round/>
            <a:headEnd type="none" w="med" len="med"/>
            <a:tailEnd type="none" w="med" len="med"/>
          </a:ln>
        </p:spPr>
      </p:cxnSp>
      <p:grpSp>
        <p:nvGrpSpPr>
          <p:cNvPr id="405" name="Google Shape;405;p40"/>
          <p:cNvGrpSpPr/>
          <p:nvPr/>
        </p:nvGrpSpPr>
        <p:grpSpPr>
          <a:xfrm>
            <a:off x="-1538200" y="52175"/>
            <a:ext cx="5005941" cy="4698782"/>
            <a:chOff x="-1538200" y="52175"/>
            <a:chExt cx="5005941" cy="4698782"/>
          </a:xfrm>
        </p:grpSpPr>
        <p:sp>
          <p:nvSpPr>
            <p:cNvPr id="406" name="Google Shape;406;p40"/>
            <p:cNvSpPr/>
            <p:nvPr/>
          </p:nvSpPr>
          <p:spPr>
            <a:xfrm>
              <a:off x="662629" y="2645931"/>
              <a:ext cx="1402556" cy="809625"/>
            </a:xfrm>
            <a:custGeom>
              <a:avLst/>
              <a:gdLst/>
              <a:ahLst/>
              <a:cxnLst/>
              <a:rect l="l" t="t" r="r" b="b"/>
              <a:pathLst>
                <a:path w="1178" h="680" extrusionOk="0">
                  <a:moveTo>
                    <a:pt x="590" y="680"/>
                  </a:moveTo>
                  <a:lnTo>
                    <a:pt x="1178" y="340"/>
                  </a:lnTo>
                  <a:lnTo>
                    <a:pt x="590" y="0"/>
                  </a:lnTo>
                  <a:lnTo>
                    <a:pt x="590" y="0"/>
                  </a:lnTo>
                  <a:lnTo>
                    <a:pt x="0" y="340"/>
                  </a:lnTo>
                  <a:lnTo>
                    <a:pt x="590" y="680"/>
                  </a:lnTo>
                  <a:lnTo>
                    <a:pt x="590" y="680"/>
                  </a:lnTo>
                  <a:close/>
                </a:path>
              </a:pathLst>
            </a:custGeom>
            <a:solidFill>
              <a:schemeClr val="accent3"/>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07" name="Google Shape;407;p40"/>
            <p:cNvSpPr/>
            <p:nvPr/>
          </p:nvSpPr>
          <p:spPr>
            <a:xfrm>
              <a:off x="1359145" y="418272"/>
              <a:ext cx="2108597" cy="1216819"/>
            </a:xfrm>
            <a:custGeom>
              <a:avLst/>
              <a:gdLst/>
              <a:ahLst/>
              <a:cxnLst/>
              <a:rect l="l" t="t" r="r" b="b"/>
              <a:pathLst>
                <a:path w="1771" h="1022" extrusionOk="0">
                  <a:moveTo>
                    <a:pt x="1771" y="341"/>
                  </a:moveTo>
                  <a:lnTo>
                    <a:pt x="1180" y="0"/>
                  </a:lnTo>
                  <a:lnTo>
                    <a:pt x="1180" y="0"/>
                  </a:lnTo>
                  <a:lnTo>
                    <a:pt x="590" y="341"/>
                  </a:lnTo>
                  <a:lnTo>
                    <a:pt x="0" y="681"/>
                  </a:lnTo>
                  <a:lnTo>
                    <a:pt x="590" y="1022"/>
                  </a:lnTo>
                  <a:lnTo>
                    <a:pt x="590" y="1022"/>
                  </a:lnTo>
                  <a:lnTo>
                    <a:pt x="1180" y="681"/>
                  </a:lnTo>
                  <a:lnTo>
                    <a:pt x="590" y="341"/>
                  </a:lnTo>
                  <a:lnTo>
                    <a:pt x="1180" y="681"/>
                  </a:lnTo>
                  <a:lnTo>
                    <a:pt x="1180" y="681"/>
                  </a:lnTo>
                  <a:lnTo>
                    <a:pt x="1771" y="341"/>
                  </a:lnTo>
                  <a:close/>
                </a:path>
              </a:pathLst>
            </a:custGeom>
            <a:solidFill>
              <a:schemeClr val="accent3"/>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08" name="Google Shape;408;p40"/>
            <p:cNvSpPr/>
            <p:nvPr/>
          </p:nvSpPr>
          <p:spPr>
            <a:xfrm>
              <a:off x="662629" y="3124563"/>
              <a:ext cx="702469" cy="812006"/>
            </a:xfrm>
            <a:custGeom>
              <a:avLst/>
              <a:gdLst/>
              <a:ahLst/>
              <a:cxnLst/>
              <a:rect l="l" t="t" r="r" b="b"/>
              <a:pathLst>
                <a:path w="590" h="682" extrusionOk="0">
                  <a:moveTo>
                    <a:pt x="0" y="342"/>
                  </a:moveTo>
                  <a:lnTo>
                    <a:pt x="590" y="0"/>
                  </a:lnTo>
                  <a:lnTo>
                    <a:pt x="590" y="682"/>
                  </a:lnTo>
                  <a:lnTo>
                    <a:pt x="0" y="342"/>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09" name="Google Shape;409;p40"/>
            <p:cNvSpPr/>
            <p:nvPr/>
          </p:nvSpPr>
          <p:spPr>
            <a:xfrm>
              <a:off x="662629" y="3532947"/>
              <a:ext cx="702469" cy="1218009"/>
            </a:xfrm>
            <a:custGeom>
              <a:avLst/>
              <a:gdLst/>
              <a:ahLst/>
              <a:cxnLst/>
              <a:rect l="l" t="t" r="r" b="b"/>
              <a:pathLst>
                <a:path w="590" h="1023" extrusionOk="0">
                  <a:moveTo>
                    <a:pt x="590" y="341"/>
                  </a:moveTo>
                  <a:lnTo>
                    <a:pt x="0" y="0"/>
                  </a:lnTo>
                  <a:lnTo>
                    <a:pt x="0" y="682"/>
                  </a:lnTo>
                  <a:lnTo>
                    <a:pt x="590" y="1023"/>
                  </a:lnTo>
                  <a:lnTo>
                    <a:pt x="590" y="341"/>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cxnSp>
          <p:nvCxnSpPr>
            <p:cNvPr id="410" name="Google Shape;410;p40"/>
            <p:cNvCxnSpPr/>
            <p:nvPr/>
          </p:nvCxnSpPr>
          <p:spPr>
            <a:xfrm flipH="1">
              <a:off x="1684129" y="1167175"/>
              <a:ext cx="426300" cy="243000"/>
            </a:xfrm>
            <a:prstGeom prst="straightConnector1">
              <a:avLst/>
            </a:prstGeom>
            <a:noFill/>
            <a:ln w="9525" cap="flat" cmpd="sng">
              <a:solidFill>
                <a:schemeClr val="dk1"/>
              </a:solidFill>
              <a:prstDash val="solid"/>
              <a:miter lim="800000"/>
              <a:headEnd type="none" w="med" len="med"/>
              <a:tailEnd type="none" w="med" len="med"/>
            </a:ln>
          </p:spPr>
        </p:cxnSp>
        <p:cxnSp>
          <p:nvCxnSpPr>
            <p:cNvPr id="411" name="Google Shape;411;p40"/>
            <p:cNvCxnSpPr/>
            <p:nvPr/>
          </p:nvCxnSpPr>
          <p:spPr>
            <a:xfrm>
              <a:off x="1012672" y="3736544"/>
              <a:ext cx="0" cy="503700"/>
            </a:xfrm>
            <a:prstGeom prst="straightConnector1">
              <a:avLst/>
            </a:prstGeom>
            <a:noFill/>
            <a:ln w="9525" cap="flat" cmpd="sng">
              <a:solidFill>
                <a:schemeClr val="dk1"/>
              </a:solidFill>
              <a:prstDash val="solid"/>
              <a:miter lim="800000"/>
              <a:headEnd type="none" w="med" len="med"/>
              <a:tailEnd type="none" w="med" len="med"/>
            </a:ln>
          </p:spPr>
        </p:cxnSp>
        <p:sp>
          <p:nvSpPr>
            <p:cNvPr id="412" name="Google Shape;412;p40"/>
            <p:cNvSpPr/>
            <p:nvPr/>
          </p:nvSpPr>
          <p:spPr>
            <a:xfrm>
              <a:off x="1367189" y="1475442"/>
              <a:ext cx="727643" cy="2866225"/>
            </a:xfrm>
            <a:custGeom>
              <a:avLst/>
              <a:gdLst/>
              <a:ahLst/>
              <a:cxnLst/>
              <a:rect l="l" t="t" r="r" b="b"/>
              <a:pathLst>
                <a:path w="921067" h="3722370" extrusionOk="0">
                  <a:moveTo>
                    <a:pt x="921068" y="2658428"/>
                  </a:moveTo>
                  <a:lnTo>
                    <a:pt x="921068" y="1595437"/>
                  </a:lnTo>
                  <a:lnTo>
                    <a:pt x="921068" y="531495"/>
                  </a:lnTo>
                  <a:lnTo>
                    <a:pt x="0" y="0"/>
                  </a:lnTo>
                  <a:lnTo>
                    <a:pt x="0" y="1063943"/>
                  </a:lnTo>
                  <a:lnTo>
                    <a:pt x="0" y="2126933"/>
                  </a:lnTo>
                  <a:lnTo>
                    <a:pt x="0" y="3190875"/>
                  </a:lnTo>
                  <a:lnTo>
                    <a:pt x="921068" y="3722370"/>
                  </a:ln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13" name="Google Shape;413;p40"/>
            <p:cNvSpPr/>
            <p:nvPr/>
          </p:nvSpPr>
          <p:spPr>
            <a:xfrm>
              <a:off x="638970" y="781982"/>
              <a:ext cx="1456039" cy="1637738"/>
            </a:xfrm>
            <a:custGeom>
              <a:avLst/>
              <a:gdLst/>
              <a:ahLst/>
              <a:cxnLst/>
              <a:rect l="l" t="t" r="r" b="b"/>
              <a:pathLst>
                <a:path w="1843087" h="2126932" extrusionOk="0">
                  <a:moveTo>
                    <a:pt x="0" y="1063943"/>
                  </a:moveTo>
                  <a:lnTo>
                    <a:pt x="0" y="1063943"/>
                  </a:lnTo>
                  <a:lnTo>
                    <a:pt x="0" y="0"/>
                  </a:lnTo>
                  <a:lnTo>
                    <a:pt x="1843088" y="1063943"/>
                  </a:lnTo>
                  <a:lnTo>
                    <a:pt x="1843088" y="2126933"/>
                  </a:lnTo>
                  <a:lnTo>
                    <a:pt x="1842135" y="2124075"/>
                  </a:lnTo>
                  <a:lnTo>
                    <a:pt x="1842135" y="2126933"/>
                  </a:lnTo>
                  <a:lnTo>
                    <a:pt x="0" y="1063943"/>
                  </a:ln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14" name="Google Shape;414;p40"/>
            <p:cNvSpPr/>
            <p:nvPr/>
          </p:nvSpPr>
          <p:spPr>
            <a:xfrm>
              <a:off x="1367189" y="3526441"/>
              <a:ext cx="1455286" cy="818502"/>
            </a:xfrm>
            <a:custGeom>
              <a:avLst/>
              <a:gdLst/>
              <a:ahLst/>
              <a:cxnLst/>
              <a:rect l="l" t="t" r="r" b="b"/>
              <a:pathLst>
                <a:path w="1842134" h="1062990" extrusionOk="0">
                  <a:moveTo>
                    <a:pt x="921068" y="1062990"/>
                  </a:moveTo>
                  <a:lnTo>
                    <a:pt x="1842135" y="531495"/>
                  </a:lnTo>
                  <a:lnTo>
                    <a:pt x="921068" y="0"/>
                  </a:lnTo>
                  <a:lnTo>
                    <a:pt x="921068" y="0"/>
                  </a:lnTo>
                  <a:lnTo>
                    <a:pt x="0" y="531495"/>
                  </a:lnTo>
                  <a:lnTo>
                    <a:pt x="921068" y="1062990"/>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15" name="Google Shape;415;p40"/>
            <p:cNvSpPr/>
            <p:nvPr/>
          </p:nvSpPr>
          <p:spPr>
            <a:xfrm>
              <a:off x="-1538200" y="52175"/>
              <a:ext cx="3790875" cy="3982400"/>
            </a:xfrm>
            <a:custGeom>
              <a:avLst/>
              <a:gdLst/>
              <a:ahLst/>
              <a:cxnLst/>
              <a:rect l="l" t="t" r="r" b="b"/>
              <a:pathLst>
                <a:path w="151635" h="159296" extrusionOk="0">
                  <a:moveTo>
                    <a:pt x="151635" y="159296"/>
                  </a:moveTo>
                  <a:lnTo>
                    <a:pt x="131800" y="146564"/>
                  </a:lnTo>
                  <a:lnTo>
                    <a:pt x="131800" y="70933"/>
                  </a:lnTo>
                  <a:lnTo>
                    <a:pt x="0" y="0"/>
                  </a:lnTo>
                </a:path>
              </a:pathLst>
            </a:custGeom>
            <a:noFill/>
            <a:ln w="9525" cap="flat" cmpd="sng">
              <a:solidFill>
                <a:schemeClr val="dk1"/>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pic>
        <p:nvPicPr>
          <p:cNvPr id="420" name="Google Shape;420;p41"/>
          <p:cNvPicPr preferRelativeResize="0">
            <a:picLocks noGrp="1"/>
          </p:cNvPicPr>
          <p:nvPr>
            <p:ph type="pic" idx="2"/>
          </p:nvPr>
        </p:nvPicPr>
        <p:blipFill rotWithShape="1">
          <a:blip r:embed="rId4">
            <a:alphaModFix/>
          </a:blip>
          <a:srcRect l="21520" r="21515"/>
          <a:stretch/>
        </p:blipFill>
        <p:spPr>
          <a:xfrm>
            <a:off x="4497375" y="0"/>
            <a:ext cx="3933399" cy="5178824"/>
          </a:xfrm>
          <a:prstGeom prst="rect">
            <a:avLst/>
          </a:prstGeom>
        </p:spPr>
      </p:pic>
      <p:sp>
        <p:nvSpPr>
          <p:cNvPr id="421" name="Google Shape;421;p41"/>
          <p:cNvSpPr txBox="1">
            <a:spLocks noGrp="1"/>
          </p:cNvSpPr>
          <p:nvPr>
            <p:ph type="title"/>
          </p:nvPr>
        </p:nvSpPr>
        <p:spPr>
          <a:xfrm>
            <a:off x="720000" y="968025"/>
            <a:ext cx="3411300" cy="195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Focusgroepen</a:t>
            </a:r>
            <a:endParaRPr/>
          </a:p>
          <a:p>
            <a:pPr marL="0" lvl="0" indent="0" algn="ctr" rtl="0">
              <a:spcBef>
                <a:spcPts val="0"/>
              </a:spcBef>
              <a:spcAft>
                <a:spcPts val="0"/>
              </a:spcAft>
              <a:buNone/>
            </a:pPr>
            <a:r>
              <a:rPr lang="en"/>
              <a:t>&amp;</a:t>
            </a:r>
            <a:endParaRPr/>
          </a:p>
          <a:p>
            <a:pPr marL="0" lvl="0" indent="0" algn="ctr" rtl="0">
              <a:spcBef>
                <a:spcPts val="0"/>
              </a:spcBef>
              <a:spcAft>
                <a:spcPts val="0"/>
              </a:spcAft>
              <a:buNone/>
            </a:pPr>
            <a:r>
              <a:rPr lang="en"/>
              <a:t>diepte-interviews</a:t>
            </a:r>
            <a:endParaRPr/>
          </a:p>
        </p:txBody>
      </p:sp>
      <p:sp>
        <p:nvSpPr>
          <p:cNvPr id="422" name="Google Shape;422;p41"/>
          <p:cNvSpPr txBox="1">
            <a:spLocks noGrp="1"/>
          </p:cNvSpPr>
          <p:nvPr>
            <p:ph type="subTitle" idx="1"/>
          </p:nvPr>
        </p:nvSpPr>
        <p:spPr>
          <a:xfrm>
            <a:off x="720000" y="3117050"/>
            <a:ext cx="3411300" cy="842400"/>
          </a:xfrm>
          <a:prstGeom prst="rect">
            <a:avLst/>
          </a:prstGeom>
        </p:spPr>
        <p:txBody>
          <a:bodyPr spcFirstLastPara="1" wrap="square" lIns="91425" tIns="91425" rIns="91425" bIns="91425" anchor="t" anchorCtr="0">
            <a:noAutofit/>
          </a:bodyPr>
          <a:lstStyle/>
          <a:p>
            <a:pPr marL="0" indent="0" algn="ctr">
              <a:spcAft>
                <a:spcPts val="1600"/>
              </a:spcAft>
            </a:pPr>
            <a:r>
              <a:rPr lang="en" sz="1600"/>
              <a:t>Gen Z </a:t>
            </a:r>
            <a:r>
              <a:rPr lang="en" sz="1600" err="1"/>
              <a:t>studenten</a:t>
            </a:r>
            <a:r>
              <a:rPr lang="en" sz="1600"/>
              <a:t> &amp; Gen Z </a:t>
            </a:r>
            <a:r>
              <a:rPr lang="en" sz="1600" err="1"/>
              <a:t>werkers</a:t>
            </a:r>
            <a:endParaRPr lang="en" sz="1600"/>
          </a:p>
          <a:p>
            <a:pPr marL="0" indent="0" algn="ctr">
              <a:spcAft>
                <a:spcPts val="1600"/>
              </a:spcAft>
            </a:pPr>
            <a:endParaRPr lang="en" sz="1600"/>
          </a:p>
          <a:p>
            <a:pPr marL="0" indent="0" algn="ctr">
              <a:spcAft>
                <a:spcPts val="1600"/>
              </a:spcAft>
            </a:pPr>
            <a:r>
              <a:rPr lang="en" sz="1600"/>
              <a:t>Eindigen met co-</a:t>
            </a:r>
            <a:r>
              <a:rPr lang="en" sz="1600" err="1"/>
              <a:t>creaties</a:t>
            </a:r>
            <a:endParaRPr lang="en" sz="1600"/>
          </a:p>
        </p:txBody>
      </p:sp>
      <p:grpSp>
        <p:nvGrpSpPr>
          <p:cNvPr id="423" name="Google Shape;423;p41"/>
          <p:cNvGrpSpPr/>
          <p:nvPr/>
        </p:nvGrpSpPr>
        <p:grpSpPr>
          <a:xfrm flipH="1">
            <a:off x="3790076" y="3117054"/>
            <a:ext cx="1406128" cy="2026444"/>
            <a:chOff x="8710401" y="539504"/>
            <a:chExt cx="1406128" cy="2026444"/>
          </a:xfrm>
        </p:grpSpPr>
        <p:sp>
          <p:nvSpPr>
            <p:cNvPr id="424" name="Google Shape;424;p41"/>
            <p:cNvSpPr/>
            <p:nvPr/>
          </p:nvSpPr>
          <p:spPr>
            <a:xfrm>
              <a:off x="8710401" y="539504"/>
              <a:ext cx="702469" cy="1216819"/>
            </a:xfrm>
            <a:custGeom>
              <a:avLst/>
              <a:gdLst/>
              <a:ahLst/>
              <a:cxnLst/>
              <a:rect l="l" t="t" r="r" b="b"/>
              <a:pathLst>
                <a:path w="590" h="1022" extrusionOk="0">
                  <a:moveTo>
                    <a:pt x="590" y="340"/>
                  </a:moveTo>
                  <a:lnTo>
                    <a:pt x="0" y="0"/>
                  </a:lnTo>
                  <a:lnTo>
                    <a:pt x="0" y="680"/>
                  </a:lnTo>
                  <a:lnTo>
                    <a:pt x="590" y="1022"/>
                  </a:lnTo>
                  <a:lnTo>
                    <a:pt x="590" y="34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25" name="Google Shape;425;p41"/>
            <p:cNvSpPr/>
            <p:nvPr/>
          </p:nvSpPr>
          <p:spPr>
            <a:xfrm>
              <a:off x="8710401" y="1756322"/>
              <a:ext cx="1406128" cy="809625"/>
            </a:xfrm>
            <a:custGeom>
              <a:avLst/>
              <a:gdLst/>
              <a:ahLst/>
              <a:cxnLst/>
              <a:rect l="l" t="t" r="r" b="b"/>
              <a:pathLst>
                <a:path w="1181" h="680" extrusionOk="0">
                  <a:moveTo>
                    <a:pt x="590" y="680"/>
                  </a:moveTo>
                  <a:lnTo>
                    <a:pt x="1181" y="340"/>
                  </a:lnTo>
                  <a:lnTo>
                    <a:pt x="590" y="0"/>
                  </a:lnTo>
                  <a:lnTo>
                    <a:pt x="590" y="0"/>
                  </a:lnTo>
                  <a:lnTo>
                    <a:pt x="0" y="340"/>
                  </a:lnTo>
                  <a:lnTo>
                    <a:pt x="590" y="680"/>
                  </a:lnTo>
                  <a:lnTo>
                    <a:pt x="590" y="680"/>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26" name="Google Shape;426;p41"/>
            <p:cNvSpPr/>
            <p:nvPr/>
          </p:nvSpPr>
          <p:spPr>
            <a:xfrm>
              <a:off x="9058063" y="1147913"/>
              <a:ext cx="647700" cy="1047750"/>
            </a:xfrm>
            <a:custGeom>
              <a:avLst/>
              <a:gdLst/>
              <a:ahLst/>
              <a:cxnLst/>
              <a:rect l="l" t="t" r="r" b="b"/>
              <a:pathLst>
                <a:path w="544" h="880" extrusionOk="0">
                  <a:moveTo>
                    <a:pt x="178" y="880"/>
                  </a:moveTo>
                  <a:lnTo>
                    <a:pt x="544" y="651"/>
                  </a:lnTo>
                  <a:lnTo>
                    <a:pt x="544" y="329"/>
                  </a:lnTo>
                  <a:lnTo>
                    <a:pt x="0" y="0"/>
                  </a:lnTo>
                </a:path>
              </a:pathLst>
            </a:custGeom>
            <a:noFill/>
            <a:ln w="9525" cap="flat" cmpd="sng">
              <a:solidFill>
                <a:schemeClr val="dk1"/>
              </a:solidFill>
              <a:prstDash val="solid"/>
              <a:miter lim="800000"/>
              <a:headEnd type="none" w="med" len="med"/>
              <a:tailEnd type="none" w="med" len="med"/>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427" name="Google Shape;427;p41"/>
          <p:cNvGrpSpPr/>
          <p:nvPr/>
        </p:nvGrpSpPr>
        <p:grpSpPr>
          <a:xfrm>
            <a:off x="7702758" y="-809030"/>
            <a:ext cx="1456039" cy="3968974"/>
            <a:chOff x="7702758" y="-809030"/>
            <a:chExt cx="1456039" cy="3968974"/>
          </a:xfrm>
        </p:grpSpPr>
        <p:sp>
          <p:nvSpPr>
            <p:cNvPr id="428" name="Google Shape;428;p41"/>
            <p:cNvSpPr/>
            <p:nvPr/>
          </p:nvSpPr>
          <p:spPr>
            <a:xfrm>
              <a:off x="7726416" y="1054919"/>
              <a:ext cx="1402556" cy="809625"/>
            </a:xfrm>
            <a:custGeom>
              <a:avLst/>
              <a:gdLst/>
              <a:ahLst/>
              <a:cxnLst/>
              <a:rect l="l" t="t" r="r" b="b"/>
              <a:pathLst>
                <a:path w="1178" h="680" extrusionOk="0">
                  <a:moveTo>
                    <a:pt x="590" y="680"/>
                  </a:moveTo>
                  <a:lnTo>
                    <a:pt x="1178" y="340"/>
                  </a:lnTo>
                  <a:lnTo>
                    <a:pt x="590" y="0"/>
                  </a:lnTo>
                  <a:lnTo>
                    <a:pt x="590" y="0"/>
                  </a:lnTo>
                  <a:lnTo>
                    <a:pt x="0" y="340"/>
                  </a:lnTo>
                  <a:lnTo>
                    <a:pt x="590" y="680"/>
                  </a:lnTo>
                  <a:lnTo>
                    <a:pt x="590" y="680"/>
                  </a:lnTo>
                  <a:close/>
                </a:path>
              </a:pathLst>
            </a:custGeom>
            <a:solidFill>
              <a:schemeClr val="accent3"/>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29" name="Google Shape;429;p41"/>
            <p:cNvSpPr/>
            <p:nvPr/>
          </p:nvSpPr>
          <p:spPr>
            <a:xfrm>
              <a:off x="7726416" y="1533550"/>
              <a:ext cx="702469" cy="812006"/>
            </a:xfrm>
            <a:custGeom>
              <a:avLst/>
              <a:gdLst/>
              <a:ahLst/>
              <a:cxnLst/>
              <a:rect l="l" t="t" r="r" b="b"/>
              <a:pathLst>
                <a:path w="590" h="682" extrusionOk="0">
                  <a:moveTo>
                    <a:pt x="0" y="342"/>
                  </a:moveTo>
                  <a:lnTo>
                    <a:pt x="590" y="0"/>
                  </a:lnTo>
                  <a:lnTo>
                    <a:pt x="590" y="682"/>
                  </a:lnTo>
                  <a:lnTo>
                    <a:pt x="0" y="342"/>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30" name="Google Shape;430;p41"/>
            <p:cNvSpPr/>
            <p:nvPr/>
          </p:nvSpPr>
          <p:spPr>
            <a:xfrm>
              <a:off x="7726416" y="1941935"/>
              <a:ext cx="702469" cy="1218009"/>
            </a:xfrm>
            <a:custGeom>
              <a:avLst/>
              <a:gdLst/>
              <a:ahLst/>
              <a:cxnLst/>
              <a:rect l="l" t="t" r="r" b="b"/>
              <a:pathLst>
                <a:path w="590" h="1023" extrusionOk="0">
                  <a:moveTo>
                    <a:pt x="590" y="341"/>
                  </a:moveTo>
                  <a:lnTo>
                    <a:pt x="0" y="0"/>
                  </a:lnTo>
                  <a:lnTo>
                    <a:pt x="0" y="682"/>
                  </a:lnTo>
                  <a:lnTo>
                    <a:pt x="590" y="1023"/>
                  </a:lnTo>
                  <a:lnTo>
                    <a:pt x="590" y="341"/>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cxnSp>
          <p:nvCxnSpPr>
            <p:cNvPr id="431" name="Google Shape;431;p41"/>
            <p:cNvCxnSpPr/>
            <p:nvPr/>
          </p:nvCxnSpPr>
          <p:spPr>
            <a:xfrm>
              <a:off x="8076460" y="2145531"/>
              <a:ext cx="0" cy="503700"/>
            </a:xfrm>
            <a:prstGeom prst="straightConnector1">
              <a:avLst/>
            </a:prstGeom>
            <a:noFill/>
            <a:ln w="9525" cap="flat" cmpd="sng">
              <a:solidFill>
                <a:schemeClr val="dk1"/>
              </a:solidFill>
              <a:prstDash val="solid"/>
              <a:miter lim="800000"/>
              <a:headEnd type="none" w="med" len="med"/>
              <a:tailEnd type="none" w="med" len="med"/>
            </a:ln>
          </p:spPr>
        </p:cxnSp>
        <p:sp>
          <p:nvSpPr>
            <p:cNvPr id="432" name="Google Shape;432;p41"/>
            <p:cNvSpPr/>
            <p:nvPr/>
          </p:nvSpPr>
          <p:spPr>
            <a:xfrm>
              <a:off x="8430976" y="-115571"/>
              <a:ext cx="727643" cy="2866225"/>
            </a:xfrm>
            <a:custGeom>
              <a:avLst/>
              <a:gdLst/>
              <a:ahLst/>
              <a:cxnLst/>
              <a:rect l="l" t="t" r="r" b="b"/>
              <a:pathLst>
                <a:path w="921067" h="3722370" extrusionOk="0">
                  <a:moveTo>
                    <a:pt x="921068" y="2658428"/>
                  </a:moveTo>
                  <a:lnTo>
                    <a:pt x="921068" y="1595437"/>
                  </a:lnTo>
                  <a:lnTo>
                    <a:pt x="921068" y="531495"/>
                  </a:lnTo>
                  <a:lnTo>
                    <a:pt x="0" y="0"/>
                  </a:lnTo>
                  <a:lnTo>
                    <a:pt x="0" y="1063943"/>
                  </a:lnTo>
                  <a:lnTo>
                    <a:pt x="0" y="2126933"/>
                  </a:lnTo>
                  <a:lnTo>
                    <a:pt x="0" y="3190875"/>
                  </a:lnTo>
                  <a:lnTo>
                    <a:pt x="921068" y="3722370"/>
                  </a:ln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33" name="Google Shape;433;p41"/>
            <p:cNvSpPr/>
            <p:nvPr/>
          </p:nvSpPr>
          <p:spPr>
            <a:xfrm>
              <a:off x="7702758" y="-809030"/>
              <a:ext cx="1456039" cy="1637738"/>
            </a:xfrm>
            <a:custGeom>
              <a:avLst/>
              <a:gdLst/>
              <a:ahLst/>
              <a:cxnLst/>
              <a:rect l="l" t="t" r="r" b="b"/>
              <a:pathLst>
                <a:path w="1843087" h="2126932" extrusionOk="0">
                  <a:moveTo>
                    <a:pt x="0" y="1063943"/>
                  </a:moveTo>
                  <a:lnTo>
                    <a:pt x="0" y="1063943"/>
                  </a:lnTo>
                  <a:lnTo>
                    <a:pt x="0" y="0"/>
                  </a:lnTo>
                  <a:lnTo>
                    <a:pt x="1843088" y="1063943"/>
                  </a:lnTo>
                  <a:lnTo>
                    <a:pt x="1843088" y="2126933"/>
                  </a:lnTo>
                  <a:lnTo>
                    <a:pt x="1842135" y="2124075"/>
                  </a:lnTo>
                  <a:lnTo>
                    <a:pt x="1842135" y="2126933"/>
                  </a:lnTo>
                  <a:lnTo>
                    <a:pt x="0" y="1063943"/>
                  </a:ln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34" name="Google Shape;434;p41"/>
            <p:cNvSpPr/>
            <p:nvPr/>
          </p:nvSpPr>
          <p:spPr>
            <a:xfrm>
              <a:off x="7973438" y="-210250"/>
              <a:ext cx="847150" cy="2364425"/>
            </a:xfrm>
            <a:custGeom>
              <a:avLst/>
              <a:gdLst/>
              <a:ahLst/>
              <a:cxnLst/>
              <a:rect l="l" t="t" r="r" b="b"/>
              <a:pathLst>
                <a:path w="33886" h="94577" extrusionOk="0">
                  <a:moveTo>
                    <a:pt x="33856" y="94577"/>
                  </a:moveTo>
                  <a:lnTo>
                    <a:pt x="33856" y="69661"/>
                  </a:lnTo>
                  <a:lnTo>
                    <a:pt x="33886" y="17790"/>
                  </a:lnTo>
                  <a:lnTo>
                    <a:pt x="0" y="0"/>
                  </a:lnTo>
                </a:path>
              </a:pathLst>
            </a:custGeom>
            <a:noFill/>
            <a:ln w="9525" cap="flat" cmpd="sng">
              <a:solidFill>
                <a:schemeClr val="dk1"/>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Tree>
  </p:cSld>
  <p:clrMapOvr>
    <a:masterClrMapping/>
  </p:clrMapOvr>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42"/>
          <p:cNvSpPr txBox="1">
            <a:spLocks noGrp="1"/>
          </p:cNvSpPr>
          <p:nvPr>
            <p:ph type="title"/>
          </p:nvPr>
        </p:nvSpPr>
        <p:spPr>
          <a:xfrm>
            <a:off x="720000" y="539500"/>
            <a:ext cx="7704000" cy="518400"/>
          </a:xfrm>
          <a:prstGeom prst="rect">
            <a:avLst/>
          </a:prstGeom>
        </p:spPr>
        <p:txBody>
          <a:bodyPr spcFirstLastPara="1" wrap="square" lIns="91425" tIns="0" rIns="91425" bIns="91425" anchor="t" anchorCtr="0">
            <a:noAutofit/>
          </a:bodyPr>
          <a:lstStyle/>
          <a:p>
            <a:pPr marL="0" lvl="0" indent="0" algn="l" rtl="0">
              <a:spcBef>
                <a:spcPts val="0"/>
              </a:spcBef>
              <a:spcAft>
                <a:spcPts val="0"/>
              </a:spcAft>
              <a:buNone/>
            </a:pPr>
            <a:r>
              <a:rPr lang="en"/>
              <a:t>Focusgroepen </a:t>
            </a:r>
            <a:endParaRPr/>
          </a:p>
          <a:p>
            <a:pPr marL="0" lvl="0" indent="0" algn="l" rtl="0">
              <a:spcBef>
                <a:spcPts val="0"/>
              </a:spcBef>
              <a:spcAft>
                <a:spcPts val="0"/>
              </a:spcAft>
              <a:buNone/>
            </a:pPr>
            <a:endParaRPr/>
          </a:p>
        </p:txBody>
      </p:sp>
      <p:graphicFrame>
        <p:nvGraphicFramePr>
          <p:cNvPr id="440" name="Google Shape;440;p42"/>
          <p:cNvGraphicFramePr/>
          <p:nvPr>
            <p:extLst>
              <p:ext uri="{D42A27DB-BD31-4B8C-83A1-F6EECF244321}">
                <p14:modId xmlns:p14="http://schemas.microsoft.com/office/powerpoint/2010/main" val="1683378735"/>
              </p:ext>
            </p:extLst>
          </p:nvPr>
        </p:nvGraphicFramePr>
        <p:xfrm>
          <a:off x="952500" y="1143879"/>
          <a:ext cx="7238998" cy="1920180"/>
        </p:xfrm>
        <a:graphic>
          <a:graphicData uri="http://schemas.openxmlformats.org/drawingml/2006/table">
            <a:tbl>
              <a:tblPr>
                <a:noFill/>
                <a:tableStyleId>{B5050E03-DC71-4C98-ACD0-2037D856318F}</a:tableStyleId>
              </a:tblPr>
              <a:tblGrid>
                <a:gridCol w="2206157">
                  <a:extLst>
                    <a:ext uri="{9D8B030D-6E8A-4147-A177-3AD203B41FA5}">
                      <a16:colId xmlns:a16="http://schemas.microsoft.com/office/drawing/2014/main" val="20000"/>
                    </a:ext>
                  </a:extLst>
                </a:gridCol>
                <a:gridCol w="2413566">
                  <a:extLst>
                    <a:ext uri="{9D8B030D-6E8A-4147-A177-3AD203B41FA5}">
                      <a16:colId xmlns:a16="http://schemas.microsoft.com/office/drawing/2014/main" val="20001"/>
                    </a:ext>
                  </a:extLst>
                </a:gridCol>
                <a:gridCol w="2619275">
                  <a:extLst>
                    <a:ext uri="{9D8B030D-6E8A-4147-A177-3AD203B41FA5}">
                      <a16:colId xmlns:a16="http://schemas.microsoft.com/office/drawing/2014/main" val="20002"/>
                    </a:ext>
                  </a:extLst>
                </a:gridCol>
              </a:tblGrid>
              <a:tr h="381000">
                <a:tc>
                  <a:txBody>
                    <a:bodyPr/>
                    <a:lstStyle/>
                    <a:p>
                      <a:pPr marL="0" lvl="0" indent="0" algn="l" rtl="0">
                        <a:spcBef>
                          <a:spcPts val="0"/>
                        </a:spcBef>
                        <a:spcAft>
                          <a:spcPts val="0"/>
                        </a:spcAft>
                        <a:buNone/>
                      </a:pPr>
                      <a:r>
                        <a:rPr lang="en" sz="1700" b="1">
                          <a:latin typeface="Anek Kannada"/>
                          <a:ea typeface="Anek Kannada"/>
                          <a:cs typeface="Anek Kannada"/>
                          <a:sym typeface="Anek Kannada"/>
                        </a:rPr>
                        <a:t>Thema’s</a:t>
                      </a:r>
                      <a:endParaRPr sz="1700" b="1">
                        <a:latin typeface="Anek Kannada"/>
                        <a:ea typeface="Anek Kannada"/>
                        <a:cs typeface="Anek Kannada"/>
                        <a:sym typeface="Anek Kannada"/>
                      </a:endParaRPr>
                    </a:p>
                  </a:txBody>
                  <a:tcPr marL="91425" marR="91425" marT="91425" marB="91425">
                    <a:solidFill>
                      <a:schemeClr val="lt2"/>
                    </a:solidFill>
                  </a:tcPr>
                </a:tc>
                <a:tc>
                  <a:txBody>
                    <a:bodyPr/>
                    <a:lstStyle/>
                    <a:p>
                      <a:pPr marL="0" lvl="0" indent="0" algn="l" rtl="0">
                        <a:spcBef>
                          <a:spcPts val="0"/>
                        </a:spcBef>
                        <a:spcAft>
                          <a:spcPts val="0"/>
                        </a:spcAft>
                        <a:buNone/>
                      </a:pPr>
                      <a:r>
                        <a:rPr lang="en" sz="1700" b="1">
                          <a:latin typeface="Anek Kannada"/>
                          <a:ea typeface="Anek Kannada"/>
                          <a:cs typeface="Anek Kannada"/>
                          <a:sym typeface="Anek Kannada"/>
                        </a:rPr>
                        <a:t>Studenten</a:t>
                      </a:r>
                      <a:endParaRPr sz="1700" b="1">
                        <a:latin typeface="Anek Kannada"/>
                        <a:ea typeface="Anek Kannada"/>
                        <a:cs typeface="Anek Kannada"/>
                        <a:sym typeface="Anek Kannada"/>
                      </a:endParaRPr>
                    </a:p>
                  </a:txBody>
                  <a:tcPr marL="91425" marR="91425" marT="91425" marB="91425">
                    <a:solidFill>
                      <a:schemeClr val="accent2"/>
                    </a:solidFill>
                  </a:tcPr>
                </a:tc>
                <a:tc>
                  <a:txBody>
                    <a:bodyPr/>
                    <a:lstStyle/>
                    <a:p>
                      <a:pPr marL="0" lvl="0" indent="0" algn="l" rtl="0">
                        <a:spcBef>
                          <a:spcPts val="0"/>
                        </a:spcBef>
                        <a:spcAft>
                          <a:spcPts val="0"/>
                        </a:spcAft>
                        <a:buNone/>
                      </a:pPr>
                      <a:r>
                        <a:rPr lang="en" sz="1700" b="1">
                          <a:latin typeface="Anek Kannada"/>
                          <a:ea typeface="Anek Kannada"/>
                          <a:cs typeface="Anek Kannada"/>
                          <a:sym typeface="Anek Kannada"/>
                        </a:rPr>
                        <a:t>Werkers</a:t>
                      </a:r>
                      <a:endParaRPr sz="1700" b="1">
                        <a:latin typeface="Anek Kannada"/>
                        <a:ea typeface="Anek Kannada"/>
                        <a:cs typeface="Anek Kannada"/>
                        <a:sym typeface="Anek Kannada"/>
                      </a:endParaRPr>
                    </a:p>
                  </a:txBody>
                  <a:tcPr marL="91425" marR="91425" marT="91425" marB="91425">
                    <a:solidFill>
                      <a:schemeClr val="accent2"/>
                    </a:solidFill>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sz="1700">
                          <a:latin typeface="Anek Kannada"/>
                          <a:ea typeface="Anek Kannada"/>
                          <a:cs typeface="Anek Kannada"/>
                          <a:sym typeface="Anek Kannada"/>
                        </a:rPr>
                        <a:t>Nieuwsconsumptie &amp; voorkeursplatformen</a:t>
                      </a:r>
                      <a:endParaRPr sz="1700">
                        <a:latin typeface="Anek Kannada"/>
                        <a:ea typeface="Anek Kannada"/>
                        <a:cs typeface="Anek Kannada"/>
                        <a:sym typeface="Anek Kannada"/>
                      </a:endParaRPr>
                    </a:p>
                  </a:txBody>
                  <a:tcPr marL="91425" marR="91425" marT="91425" marB="91425">
                    <a:solidFill>
                      <a:schemeClr val="lt2"/>
                    </a:solidFill>
                  </a:tcPr>
                </a:tc>
                <a:tc>
                  <a:txBody>
                    <a:bodyPr/>
                    <a:lstStyle/>
                    <a:p>
                      <a:pPr marL="457200" lvl="0" indent="-336550" algn="l" rtl="0">
                        <a:spcBef>
                          <a:spcPts val="0"/>
                        </a:spcBef>
                        <a:spcAft>
                          <a:spcPts val="0"/>
                        </a:spcAft>
                        <a:buSzPts val="1700"/>
                        <a:buFont typeface="Anek Kannada"/>
                        <a:buChar char="●"/>
                      </a:pPr>
                      <a:r>
                        <a:rPr lang="en" sz="1700">
                          <a:latin typeface="Anek Kannada"/>
                          <a:ea typeface="Anek Kannada"/>
                          <a:cs typeface="Anek Kannada"/>
                          <a:sym typeface="Anek Kannada"/>
                        </a:rPr>
                        <a:t>Nieuws komt toevallig via TikTok/Instagram</a:t>
                      </a:r>
                      <a:endParaRPr sz="1700">
                        <a:latin typeface="Anek Kannada"/>
                        <a:ea typeface="Anek Kannada"/>
                        <a:cs typeface="Anek Kannada"/>
                        <a:sym typeface="Anek Kannada"/>
                      </a:endParaRPr>
                    </a:p>
                    <a:p>
                      <a:pPr marL="457200" lvl="0" indent="-336550" algn="l" rtl="0">
                        <a:spcBef>
                          <a:spcPts val="0"/>
                        </a:spcBef>
                        <a:spcAft>
                          <a:spcPts val="0"/>
                        </a:spcAft>
                        <a:buSzPts val="1700"/>
                        <a:buFont typeface="Anek Kannada"/>
                        <a:buChar char="●"/>
                      </a:pPr>
                      <a:r>
                        <a:rPr lang="en" sz="1700">
                          <a:latin typeface="Anek Kannada"/>
                          <a:ea typeface="Anek Kannada"/>
                          <a:cs typeface="Anek Kannada"/>
                          <a:sym typeface="Anek Kannada"/>
                        </a:rPr>
                        <a:t>Geen routine</a:t>
                      </a:r>
                      <a:endParaRPr sz="1700">
                        <a:latin typeface="Anek Kannada"/>
                        <a:ea typeface="Anek Kannada"/>
                        <a:cs typeface="Anek Kannada"/>
                        <a:sym typeface="Anek Kannada"/>
                      </a:endParaRPr>
                    </a:p>
                    <a:p>
                      <a:pPr marL="457200" lvl="0" indent="-336550" algn="l" rtl="0">
                        <a:spcBef>
                          <a:spcPts val="0"/>
                        </a:spcBef>
                        <a:spcAft>
                          <a:spcPts val="0"/>
                        </a:spcAft>
                        <a:buSzPts val="1700"/>
                        <a:buFont typeface="Anek Kannada"/>
                        <a:buChar char="●"/>
                      </a:pPr>
                      <a:r>
                        <a:rPr lang="en" sz="1700">
                          <a:latin typeface="Anek Kannada"/>
                          <a:ea typeface="Anek Kannada"/>
                          <a:cs typeface="Anek Kannada"/>
                          <a:sym typeface="Anek Kannada"/>
                        </a:rPr>
                        <a:t>Betalen zelden.</a:t>
                      </a:r>
                      <a:endParaRPr sz="1700">
                        <a:latin typeface="Anek Kannada"/>
                        <a:ea typeface="Anek Kannada"/>
                        <a:cs typeface="Anek Kannada"/>
                        <a:sym typeface="Anek Kannada"/>
                      </a:endParaRPr>
                    </a:p>
                  </a:txBody>
                  <a:tcPr marL="91425" marR="91425" marT="91425" marB="91425"/>
                </a:tc>
                <a:tc>
                  <a:txBody>
                    <a:bodyPr/>
                    <a:lstStyle/>
                    <a:p>
                      <a:pPr marL="457200" lvl="0" indent="-336550" algn="l" rtl="0">
                        <a:spcBef>
                          <a:spcPts val="0"/>
                        </a:spcBef>
                        <a:spcAft>
                          <a:spcPts val="0"/>
                        </a:spcAft>
                        <a:buSzPts val="1700"/>
                        <a:buFont typeface="Anek Kannada"/>
                        <a:buChar char="●"/>
                      </a:pPr>
                      <a:r>
                        <a:rPr lang="en" sz="1700">
                          <a:latin typeface="Anek Kannada"/>
                          <a:ea typeface="Anek Kannada"/>
                          <a:cs typeface="Anek Kannada"/>
                          <a:sym typeface="Anek Kannada"/>
                        </a:rPr>
                        <a:t>Meer bewuste consumptie (routine)</a:t>
                      </a:r>
                      <a:endParaRPr sz="1700">
                        <a:latin typeface="Anek Kannada"/>
                        <a:ea typeface="Anek Kannada"/>
                        <a:cs typeface="Anek Kannada"/>
                        <a:sym typeface="Anek Kannada"/>
                      </a:endParaRPr>
                    </a:p>
                    <a:p>
                      <a:pPr marL="457200" lvl="0" indent="-336550" algn="l" rtl="0">
                        <a:spcBef>
                          <a:spcPts val="0"/>
                        </a:spcBef>
                        <a:spcAft>
                          <a:spcPts val="0"/>
                        </a:spcAft>
                        <a:buSzPts val="1700"/>
                        <a:buFont typeface="Anek Kannada"/>
                        <a:buChar char="●"/>
                      </a:pPr>
                      <a:r>
                        <a:rPr lang="en" sz="1700">
                          <a:latin typeface="Anek Kannada"/>
                          <a:ea typeface="Anek Kannada"/>
                          <a:cs typeface="Anek Kannada"/>
                          <a:sym typeface="Anek Kannada"/>
                        </a:rPr>
                        <a:t>Sneller bereid om abonnement te houden.</a:t>
                      </a:r>
                      <a:endParaRPr sz="1700">
                        <a:latin typeface="Anek Kannada"/>
                        <a:ea typeface="Anek Kannada"/>
                        <a:cs typeface="Anek Kannada"/>
                        <a:sym typeface="Anek Kannada"/>
                      </a:endParaRPr>
                    </a:p>
                  </a:txBody>
                  <a:tcPr marL="91425" marR="91425" marT="91425" marB="91425"/>
                </a:tc>
                <a:extLst>
                  <a:ext uri="{0D108BD9-81ED-4DB2-BD59-A6C34878D82A}">
                    <a16:rowId xmlns:a16="http://schemas.microsoft.com/office/drawing/2014/main" val="10001"/>
                  </a:ext>
                </a:extLst>
              </a:tr>
            </a:tbl>
          </a:graphicData>
        </a:graphic>
      </p:graphicFrame>
      <p:sp>
        <p:nvSpPr>
          <p:cNvPr id="441" name="Google Shape;441;p42"/>
          <p:cNvSpPr txBox="1"/>
          <p:nvPr/>
        </p:nvSpPr>
        <p:spPr>
          <a:xfrm>
            <a:off x="952500" y="3175099"/>
            <a:ext cx="7228217" cy="742234"/>
          </a:xfrm>
          <a:prstGeom prst="rect">
            <a:avLst/>
          </a:prstGeom>
          <a:solidFill>
            <a:srgbClr val="8ECFC9"/>
          </a:solidFill>
          <a:ln>
            <a:noFill/>
          </a:ln>
        </p:spPr>
        <p:txBody>
          <a:bodyPr spcFirstLastPara="1" wrap="square" lIns="91425" tIns="91425" rIns="91425" bIns="91425" anchor="t" anchorCtr="0">
            <a:noAutofit/>
          </a:bodyPr>
          <a:lstStyle/>
          <a:p>
            <a:pPr lvl="0" algn="l">
              <a:spcBef>
                <a:spcPts val="0"/>
              </a:spcBef>
              <a:spcAft>
                <a:spcPts val="0"/>
              </a:spcAft>
              <a:buNone/>
            </a:pPr>
            <a:r>
              <a:rPr lang="en" sz="1700" i="1">
                <a:latin typeface="Anek Kannada"/>
                <a:ea typeface="Anek Kannada"/>
                <a:cs typeface="Anek Kannada"/>
                <a:sym typeface="Anek Kannada"/>
              </a:rPr>
              <a:t>‘</a:t>
            </a:r>
            <a:r>
              <a:rPr lang="en" sz="1700" i="1" err="1">
                <a:latin typeface="Anek Kannada"/>
                <a:ea typeface="Anek Kannada"/>
                <a:cs typeface="Anek Kannada"/>
                <a:sym typeface="Anek Kannada"/>
              </a:rPr>
              <a:t>Weeral</a:t>
            </a:r>
            <a:r>
              <a:rPr lang="en" sz="1700" i="1">
                <a:latin typeface="Anek Kannada"/>
                <a:ea typeface="Anek Kannada"/>
                <a:cs typeface="Anek Kannada"/>
                <a:sym typeface="Anek Kannada"/>
              </a:rPr>
              <a:t> </a:t>
            </a:r>
            <a:r>
              <a:rPr lang="en" sz="1700" i="1" err="1">
                <a:latin typeface="Anek Kannada"/>
                <a:ea typeface="Anek Kannada"/>
                <a:cs typeface="Anek Kannada"/>
                <a:sym typeface="Anek Kannada"/>
              </a:rPr>
              <a:t>een</a:t>
            </a:r>
            <a:r>
              <a:rPr lang="en" sz="1700" i="1">
                <a:latin typeface="Anek Kannada"/>
                <a:ea typeface="Anek Kannada"/>
                <a:cs typeface="Anek Kannada"/>
                <a:sym typeface="Anek Kannada"/>
              </a:rPr>
              <a:t> abonnement,... Netflix, </a:t>
            </a:r>
            <a:r>
              <a:rPr lang="en" sz="1700" i="1" err="1">
                <a:latin typeface="Anek Kannada"/>
                <a:ea typeface="Anek Kannada"/>
                <a:cs typeface="Anek Kannada"/>
                <a:sym typeface="Anek Kannada"/>
              </a:rPr>
              <a:t>Streamz</a:t>
            </a:r>
            <a:r>
              <a:rPr lang="en" sz="1700" i="1">
                <a:latin typeface="Anek Kannada"/>
                <a:ea typeface="Anek Kannada"/>
                <a:cs typeface="Anek Kannada"/>
                <a:sym typeface="Anek Kannada"/>
              </a:rPr>
              <a:t>,... </a:t>
            </a:r>
            <a:r>
              <a:rPr lang="en" sz="1700" i="1" err="1">
                <a:latin typeface="Anek Kannada"/>
                <a:ea typeface="Anek Kannada"/>
                <a:cs typeface="Anek Kannada"/>
                <a:sym typeface="Anek Kannada"/>
              </a:rPr>
              <a:t>en</a:t>
            </a:r>
            <a:r>
              <a:rPr lang="en" sz="1700" i="1">
                <a:latin typeface="Anek Kannada"/>
                <a:ea typeface="Anek Kannada"/>
                <a:cs typeface="Anek Kannada"/>
                <a:sym typeface="Anek Kannada"/>
              </a:rPr>
              <a:t> dan </a:t>
            </a:r>
            <a:r>
              <a:rPr lang="en" sz="1700" i="1" err="1">
                <a:latin typeface="Anek Kannada"/>
                <a:ea typeface="Anek Kannada"/>
                <a:cs typeface="Anek Kannada"/>
                <a:sym typeface="Anek Kannada"/>
              </a:rPr>
              <a:t>nog</a:t>
            </a:r>
            <a:r>
              <a:rPr lang="en" sz="1700" i="1">
                <a:latin typeface="Anek Kannada"/>
                <a:ea typeface="Anek Kannada"/>
                <a:cs typeface="Anek Kannada"/>
                <a:sym typeface="Anek Kannada"/>
              </a:rPr>
              <a:t> </a:t>
            </a:r>
            <a:r>
              <a:rPr lang="en" sz="1700" i="1" err="1">
                <a:latin typeface="Anek Kannada"/>
                <a:ea typeface="Anek Kannada"/>
                <a:cs typeface="Anek Kannada"/>
                <a:sym typeface="Anek Kannada"/>
              </a:rPr>
              <a:t>zou</a:t>
            </a:r>
            <a:r>
              <a:rPr lang="en" sz="1700" i="1">
                <a:latin typeface="Anek Kannada"/>
                <a:ea typeface="Anek Kannada"/>
                <a:cs typeface="Anek Kannada"/>
                <a:sym typeface="Anek Kannada"/>
              </a:rPr>
              <a:t> </a:t>
            </a:r>
            <a:r>
              <a:rPr lang="en" sz="1700" i="1" err="1">
                <a:latin typeface="Anek Kannada"/>
                <a:ea typeface="Anek Kannada"/>
                <a:cs typeface="Anek Kannada"/>
                <a:sym typeface="Anek Kannada"/>
              </a:rPr>
              <a:t>ik</a:t>
            </a:r>
            <a:r>
              <a:rPr lang="en" sz="1700" i="1">
                <a:latin typeface="Anek Kannada"/>
                <a:ea typeface="Anek Kannada"/>
                <a:cs typeface="Anek Kannada"/>
                <a:sym typeface="Anek Kannada"/>
              </a:rPr>
              <a:t> het </a:t>
            </a:r>
            <a:r>
              <a:rPr lang="en" sz="1700" i="1" err="1">
                <a:latin typeface="Anek Kannada"/>
                <a:ea typeface="Anek Kannada"/>
                <a:cs typeface="Anek Kannada"/>
                <a:sym typeface="Anek Kannada"/>
              </a:rPr>
              <a:t>toch</a:t>
            </a:r>
            <a:r>
              <a:rPr lang="en" sz="1700" i="1">
                <a:latin typeface="Anek Kannada"/>
                <a:ea typeface="Anek Kannada"/>
                <a:cs typeface="Anek Kannada"/>
                <a:sym typeface="Anek Kannada"/>
              </a:rPr>
              <a:t> </a:t>
            </a:r>
            <a:r>
              <a:rPr lang="en" sz="1700" i="1" err="1">
                <a:latin typeface="Anek Kannada"/>
                <a:ea typeface="Anek Kannada"/>
                <a:cs typeface="Anek Kannada"/>
                <a:sym typeface="Anek Kannada"/>
              </a:rPr>
              <a:t>niet</a:t>
            </a:r>
            <a:r>
              <a:rPr lang="en" sz="1700" i="1">
                <a:latin typeface="Anek Kannada"/>
                <a:ea typeface="Anek Kannada"/>
                <a:cs typeface="Anek Kannada"/>
                <a:sym typeface="Anek Kannada"/>
              </a:rPr>
              <a:t> </a:t>
            </a:r>
            <a:r>
              <a:rPr lang="en" sz="1700" i="1" err="1">
                <a:latin typeface="Anek Kannada"/>
                <a:ea typeface="Anek Kannada"/>
                <a:cs typeface="Anek Kannada"/>
                <a:sym typeface="Anek Kannada"/>
              </a:rPr>
              <a:t>elke</a:t>
            </a:r>
            <a:r>
              <a:rPr lang="en" sz="1700" i="1">
                <a:latin typeface="Anek Kannada"/>
                <a:ea typeface="Anek Kannada"/>
                <a:cs typeface="Anek Kannada"/>
                <a:sym typeface="Anek Kannada"/>
              </a:rPr>
              <a:t> </a:t>
            </a:r>
            <a:r>
              <a:rPr lang="en" sz="1700" i="1" err="1">
                <a:latin typeface="Anek Kannada"/>
                <a:ea typeface="Anek Kannada"/>
                <a:cs typeface="Anek Kannada"/>
                <a:sym typeface="Anek Kannada"/>
              </a:rPr>
              <a:t>dag</a:t>
            </a:r>
            <a:r>
              <a:rPr lang="en" sz="1700" i="1">
                <a:latin typeface="Anek Kannada"/>
                <a:ea typeface="Anek Kannada"/>
                <a:cs typeface="Anek Kannada"/>
                <a:sym typeface="Anek Kannada"/>
              </a:rPr>
              <a:t> </a:t>
            </a:r>
            <a:r>
              <a:rPr lang="en" sz="1700" i="1" err="1">
                <a:latin typeface="Anek Kannada"/>
                <a:ea typeface="Anek Kannada"/>
                <a:cs typeface="Anek Kannada"/>
                <a:sym typeface="Anek Kannada"/>
              </a:rPr>
              <a:t>lezen</a:t>
            </a:r>
            <a:r>
              <a:rPr lang="en" sz="1700" i="1">
                <a:latin typeface="Anek Kannada"/>
                <a:ea typeface="Anek Kannada"/>
                <a:cs typeface="Anek Kannada"/>
                <a:sym typeface="Anek Kannada"/>
              </a:rPr>
              <a:t>, </a:t>
            </a:r>
            <a:r>
              <a:rPr lang="en" sz="1700" i="1" err="1">
                <a:latin typeface="Anek Kannada"/>
                <a:ea typeface="Anek Kannada"/>
                <a:cs typeface="Anek Kannada"/>
                <a:sym typeface="Anek Kannada"/>
              </a:rPr>
              <a:t>dus</a:t>
            </a:r>
            <a:r>
              <a:rPr lang="en" sz="1700" i="1">
                <a:latin typeface="Anek Kannada"/>
                <a:ea typeface="Anek Kannada"/>
                <a:cs typeface="Anek Kannada"/>
                <a:sym typeface="Anek Kannada"/>
              </a:rPr>
              <a:t> </a:t>
            </a:r>
            <a:r>
              <a:rPr lang="en" sz="1700" i="1" err="1">
                <a:latin typeface="Anek Kannada"/>
                <a:ea typeface="Anek Kannada"/>
                <a:cs typeface="Anek Kannada"/>
                <a:sym typeface="Anek Kannada"/>
              </a:rPr>
              <a:t>waarom</a:t>
            </a:r>
            <a:r>
              <a:rPr lang="en" sz="1700" i="1">
                <a:latin typeface="Anek Kannada"/>
                <a:ea typeface="Anek Kannada"/>
                <a:cs typeface="Anek Kannada"/>
                <a:sym typeface="Anek Kannada"/>
              </a:rPr>
              <a:t> </a:t>
            </a:r>
            <a:r>
              <a:rPr lang="en" sz="1700" i="1" err="1">
                <a:latin typeface="Anek Kannada"/>
                <a:ea typeface="Anek Kannada"/>
                <a:cs typeface="Anek Kannada"/>
                <a:sym typeface="Anek Kannada"/>
              </a:rPr>
              <a:t>zou</a:t>
            </a:r>
            <a:r>
              <a:rPr lang="en" sz="1700" i="1">
                <a:latin typeface="Anek Kannada"/>
                <a:ea typeface="Anek Kannada"/>
                <a:cs typeface="Anek Kannada"/>
                <a:sym typeface="Anek Kannada"/>
              </a:rPr>
              <a:t> </a:t>
            </a:r>
            <a:r>
              <a:rPr lang="en" sz="1700" i="1" err="1">
                <a:latin typeface="Anek Kannada"/>
                <a:ea typeface="Anek Kannada"/>
                <a:cs typeface="Anek Kannada"/>
                <a:sym typeface="Anek Kannada"/>
              </a:rPr>
              <a:t>ik</a:t>
            </a:r>
            <a:r>
              <a:rPr lang="en" sz="1700" i="1">
                <a:latin typeface="Anek Kannada"/>
                <a:ea typeface="Anek Kannada"/>
                <a:cs typeface="Anek Kannada"/>
                <a:sym typeface="Anek Kannada"/>
              </a:rPr>
              <a:t> </a:t>
            </a:r>
            <a:r>
              <a:rPr lang="en" sz="1700" i="1" err="1">
                <a:latin typeface="Anek Kannada"/>
                <a:ea typeface="Anek Kannada"/>
                <a:cs typeface="Anek Kannada"/>
                <a:sym typeface="Anek Kannada"/>
              </a:rPr>
              <a:t>ervoor</a:t>
            </a:r>
            <a:r>
              <a:rPr lang="en" sz="1700" i="1">
                <a:latin typeface="Anek Kannada"/>
                <a:ea typeface="Anek Kannada"/>
                <a:cs typeface="Anek Kannada"/>
                <a:sym typeface="Anek Kannada"/>
              </a:rPr>
              <a:t> </a:t>
            </a:r>
            <a:r>
              <a:rPr lang="en" sz="1700" i="1" err="1">
                <a:latin typeface="Anek Kannada"/>
                <a:ea typeface="Anek Kannada"/>
                <a:cs typeface="Anek Kannada"/>
                <a:sym typeface="Anek Kannada"/>
              </a:rPr>
              <a:t>betalen</a:t>
            </a:r>
            <a:r>
              <a:rPr lang="en" sz="1700" i="1">
                <a:latin typeface="Anek Kannada"/>
                <a:ea typeface="Anek Kannada"/>
                <a:cs typeface="Anek Kannada"/>
                <a:sym typeface="Anek Kannada"/>
              </a:rPr>
              <a:t>’ </a:t>
            </a:r>
            <a:endParaRPr lang="en" sz="1700">
              <a:latin typeface="Anek Kannada"/>
              <a:ea typeface="Anek Kannada"/>
              <a:cs typeface="Anek Kannada"/>
            </a:endParaRPr>
          </a:p>
          <a:p>
            <a:pPr marL="0" lvl="0" indent="0" algn="l">
              <a:spcBef>
                <a:spcPts val="0"/>
              </a:spcBef>
              <a:spcAft>
                <a:spcPts val="0"/>
              </a:spcAft>
              <a:buNone/>
            </a:pPr>
            <a:endParaRPr lang="en" sz="1700" i="1">
              <a:latin typeface="Anek Kannada"/>
              <a:ea typeface="Anek Kannada"/>
              <a:cs typeface="Anek Kannada"/>
            </a:endParaRPr>
          </a:p>
          <a:p>
            <a:endParaRPr lang="en-US" sz="1700">
              <a:latin typeface="Anek Kannada"/>
              <a:ea typeface="Anek Kannada"/>
              <a:cs typeface="Anek Kannada"/>
            </a:endParaRPr>
          </a:p>
        </p:txBody>
      </p:sp>
      <p:sp>
        <p:nvSpPr>
          <p:cNvPr id="2" name="TextBox 1">
            <a:extLst>
              <a:ext uri="{FF2B5EF4-FFF2-40B4-BE49-F238E27FC236}">
                <a16:creationId xmlns:a16="http://schemas.microsoft.com/office/drawing/2014/main" id="{4C837E26-777D-4E48-69DB-42B5A22F3D69}"/>
              </a:ext>
            </a:extLst>
          </p:cNvPr>
          <p:cNvSpPr txBox="1"/>
          <p:nvPr/>
        </p:nvSpPr>
        <p:spPr>
          <a:xfrm>
            <a:off x="948906" y="4016358"/>
            <a:ext cx="7227001" cy="877163"/>
          </a:xfrm>
          <a:prstGeom prst="rect">
            <a:avLst/>
          </a:prstGeom>
          <a:solidFill>
            <a:srgbClr val="8ECFC9"/>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700" i="1">
                <a:latin typeface="Anek Kannada"/>
                <a:cs typeface="Anek Kannada"/>
              </a:rPr>
              <a:t>‘Als </a:t>
            </a:r>
            <a:r>
              <a:rPr lang="en-US" sz="1700" i="1" err="1">
                <a:latin typeface="Anek Kannada"/>
                <a:cs typeface="Anek Kannada"/>
              </a:rPr>
              <a:t>ik</a:t>
            </a:r>
            <a:r>
              <a:rPr lang="en-US" sz="1700" i="1">
                <a:latin typeface="Anek Kannada"/>
                <a:cs typeface="Anek Kannada"/>
              </a:rPr>
              <a:t> </a:t>
            </a:r>
            <a:r>
              <a:rPr lang="en-US" sz="1700" i="1" err="1">
                <a:latin typeface="Anek Kannada"/>
                <a:cs typeface="Anek Kannada"/>
              </a:rPr>
              <a:t>iets</a:t>
            </a:r>
            <a:r>
              <a:rPr lang="en-US" sz="1700" i="1">
                <a:latin typeface="Anek Kannada"/>
                <a:cs typeface="Anek Kannada"/>
              </a:rPr>
              <a:t> </a:t>
            </a:r>
            <a:r>
              <a:rPr lang="en-US" sz="1700" i="1" err="1">
                <a:latin typeface="Anek Kannada"/>
                <a:cs typeface="Anek Kannada"/>
              </a:rPr>
              <a:t>belangrijk</a:t>
            </a:r>
            <a:r>
              <a:rPr lang="en-US" sz="1700" i="1">
                <a:latin typeface="Anek Kannada"/>
                <a:cs typeface="Anek Kannada"/>
              </a:rPr>
              <a:t> </a:t>
            </a:r>
            <a:r>
              <a:rPr lang="en-US" sz="1700" i="1" err="1">
                <a:latin typeface="Anek Kannada"/>
                <a:cs typeface="Anek Kannada"/>
              </a:rPr>
              <a:t>vind</a:t>
            </a:r>
            <a:r>
              <a:rPr lang="en-US" sz="1700" i="1">
                <a:latin typeface="Anek Kannada"/>
                <a:cs typeface="Anek Kannada"/>
              </a:rPr>
              <a:t>, dan </a:t>
            </a:r>
            <a:r>
              <a:rPr lang="en-US" sz="1700" i="1" err="1">
                <a:latin typeface="Anek Kannada"/>
                <a:cs typeface="Anek Kannada"/>
              </a:rPr>
              <a:t>maakt</a:t>
            </a:r>
            <a:r>
              <a:rPr lang="en-US" sz="1700" i="1">
                <a:latin typeface="Anek Kannada"/>
                <a:cs typeface="Anek Kannada"/>
              </a:rPr>
              <a:t> het </a:t>
            </a:r>
            <a:r>
              <a:rPr lang="en-US" sz="1700" i="1" err="1">
                <a:latin typeface="Anek Kannada"/>
                <a:cs typeface="Anek Kannada"/>
              </a:rPr>
              <a:t>niet</a:t>
            </a:r>
            <a:r>
              <a:rPr lang="en-US" sz="1700" i="1">
                <a:latin typeface="Anek Kannada"/>
                <a:cs typeface="Anek Kannada"/>
              </a:rPr>
              <a:t> </a:t>
            </a:r>
            <a:r>
              <a:rPr lang="en-US" sz="1700" i="1" err="1">
                <a:latin typeface="Anek Kannada"/>
                <a:cs typeface="Anek Kannada"/>
              </a:rPr>
              <a:t>uit</a:t>
            </a:r>
            <a:r>
              <a:rPr lang="en-US" sz="1700" i="1">
                <a:latin typeface="Anek Kannada"/>
                <a:cs typeface="Anek Kannada"/>
              </a:rPr>
              <a:t> of </a:t>
            </a:r>
            <a:r>
              <a:rPr lang="en-US" sz="1700" i="1" err="1">
                <a:latin typeface="Anek Kannada"/>
                <a:cs typeface="Anek Kannada"/>
              </a:rPr>
              <a:t>dat</a:t>
            </a:r>
            <a:r>
              <a:rPr lang="en-US" sz="1700" i="1">
                <a:latin typeface="Anek Kannada"/>
                <a:cs typeface="Anek Kannada"/>
              </a:rPr>
              <a:t> nu 2 euro is of 5 euro. Op die 3 euro </a:t>
            </a:r>
            <a:r>
              <a:rPr lang="en-US" sz="1700" i="1" err="1">
                <a:latin typeface="Anek Kannada"/>
                <a:cs typeface="Anek Kannada"/>
              </a:rPr>
              <a:t>gaat</a:t>
            </a:r>
            <a:r>
              <a:rPr lang="en-US" sz="1700" i="1">
                <a:latin typeface="Anek Kannada"/>
                <a:cs typeface="Anek Kannada"/>
              </a:rPr>
              <a:t> </a:t>
            </a:r>
            <a:r>
              <a:rPr lang="en-US" sz="1700" i="1" err="1">
                <a:latin typeface="Anek Kannada"/>
                <a:cs typeface="Anek Kannada"/>
              </a:rPr>
              <a:t>dat</a:t>
            </a:r>
            <a:r>
              <a:rPr lang="en-US" sz="1700" i="1">
                <a:latin typeface="Anek Kannada"/>
                <a:cs typeface="Anek Kannada"/>
              </a:rPr>
              <a:t> nu </a:t>
            </a:r>
            <a:r>
              <a:rPr lang="en-US" sz="1700" i="1" err="1">
                <a:latin typeface="Anek Kannada"/>
                <a:cs typeface="Anek Kannada"/>
              </a:rPr>
              <a:t>niet</a:t>
            </a:r>
            <a:r>
              <a:rPr lang="en-US" sz="1700" i="1">
                <a:latin typeface="Anek Kannada"/>
                <a:cs typeface="Anek Kannada"/>
              </a:rPr>
              <a:t> </a:t>
            </a:r>
            <a:r>
              <a:rPr lang="en-US" sz="1700" i="1" err="1">
                <a:latin typeface="Anek Kannada"/>
                <a:cs typeface="Anek Kannada"/>
              </a:rPr>
              <a:t>zitten</a:t>
            </a:r>
            <a:r>
              <a:rPr lang="en-US" sz="1700" i="1">
                <a:latin typeface="Anek Kannada"/>
                <a:cs typeface="Anek Kannada"/>
              </a:rPr>
              <a:t>. Als </a:t>
            </a:r>
            <a:r>
              <a:rPr lang="en-US" sz="1700" i="1" err="1">
                <a:latin typeface="Anek Kannada"/>
                <a:cs typeface="Anek Kannada"/>
              </a:rPr>
              <a:t>dat</a:t>
            </a:r>
            <a:r>
              <a:rPr lang="en-US" sz="1700" i="1">
                <a:latin typeface="Anek Kannada"/>
                <a:cs typeface="Anek Kannada"/>
              </a:rPr>
              <a:t> nu 20 is, is </a:t>
            </a:r>
            <a:r>
              <a:rPr lang="en-US" sz="1700" i="1" err="1">
                <a:latin typeface="Anek Kannada"/>
                <a:cs typeface="Anek Kannada"/>
              </a:rPr>
              <a:t>dat</a:t>
            </a:r>
            <a:r>
              <a:rPr lang="en-US" sz="1700" i="1">
                <a:latin typeface="Anek Kannada"/>
                <a:cs typeface="Anek Kannada"/>
              </a:rPr>
              <a:t> </a:t>
            </a:r>
            <a:r>
              <a:rPr lang="en-US" sz="1700" i="1" err="1">
                <a:latin typeface="Anek Kannada"/>
                <a:cs typeface="Anek Kannada"/>
              </a:rPr>
              <a:t>iets</a:t>
            </a:r>
            <a:r>
              <a:rPr lang="en-US" sz="1700" i="1">
                <a:latin typeface="Anek Kannada"/>
                <a:cs typeface="Anek Kannada"/>
              </a:rPr>
              <a:t> </a:t>
            </a:r>
            <a:r>
              <a:rPr lang="en-US" sz="1700" i="1" err="1">
                <a:latin typeface="Anek Kannada"/>
                <a:cs typeface="Anek Kannada"/>
              </a:rPr>
              <a:t>anders</a:t>
            </a:r>
            <a:r>
              <a:rPr lang="en-US" sz="1700" i="1">
                <a:latin typeface="Anek Kannada"/>
                <a:cs typeface="Anek Kannada"/>
              </a:rPr>
              <a:t>, maar 3 of 5 </a:t>
            </a:r>
            <a:r>
              <a:rPr lang="en-US" sz="1700" i="1" err="1">
                <a:latin typeface="Anek Kannada"/>
                <a:cs typeface="Anek Kannada"/>
              </a:rPr>
              <a:t>maakt</a:t>
            </a:r>
            <a:r>
              <a:rPr lang="en-US" sz="1700" i="1">
                <a:latin typeface="Anek Kannada"/>
                <a:cs typeface="Anek Kannada"/>
              </a:rPr>
              <a:t> het </a:t>
            </a:r>
            <a:r>
              <a:rPr lang="en-US" sz="1700" i="1" err="1">
                <a:latin typeface="Anek Kannada"/>
                <a:cs typeface="Anek Kannada"/>
              </a:rPr>
              <a:t>niet</a:t>
            </a:r>
            <a:r>
              <a:rPr lang="en-US" sz="1700" i="1">
                <a:latin typeface="Anek Kannada"/>
                <a:cs typeface="Anek Kannada"/>
              </a:rPr>
              <a:t> </a:t>
            </a:r>
            <a:r>
              <a:rPr lang="en-US" sz="1700" i="1" err="1">
                <a:latin typeface="Anek Kannada"/>
                <a:cs typeface="Anek Kannada"/>
              </a:rPr>
              <a:t>uit</a:t>
            </a:r>
            <a:r>
              <a:rPr lang="en-US" sz="1700" i="1">
                <a:latin typeface="Anek Kannada"/>
                <a:cs typeface="Anek Kannada"/>
              </a:rPr>
              <a:t>’</a:t>
            </a:r>
            <a:endParaRPr lang="en-US"/>
          </a:p>
        </p:txBody>
      </p:sp>
    </p:spTree>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43"/>
          <p:cNvSpPr txBox="1">
            <a:spLocks noGrp="1"/>
          </p:cNvSpPr>
          <p:nvPr>
            <p:ph type="title"/>
          </p:nvPr>
        </p:nvSpPr>
        <p:spPr>
          <a:xfrm>
            <a:off x="709217" y="442453"/>
            <a:ext cx="7704000" cy="518400"/>
          </a:xfrm>
          <a:prstGeom prst="rect">
            <a:avLst/>
          </a:prstGeom>
        </p:spPr>
        <p:txBody>
          <a:bodyPr spcFirstLastPara="1" wrap="square" lIns="91425" tIns="0" rIns="91425" bIns="91425" anchor="t" anchorCtr="0">
            <a:noAutofit/>
          </a:bodyPr>
          <a:lstStyle/>
          <a:p>
            <a:pPr marL="0" lvl="0" indent="0" algn="l" rtl="0">
              <a:spcBef>
                <a:spcPts val="0"/>
              </a:spcBef>
              <a:spcAft>
                <a:spcPts val="0"/>
              </a:spcAft>
              <a:buNone/>
            </a:pPr>
            <a:r>
              <a:rPr lang="en"/>
              <a:t>Focusgroepen </a:t>
            </a:r>
            <a:endParaRPr/>
          </a:p>
          <a:p>
            <a:pPr marL="0" lvl="0" indent="0" algn="l" rtl="0">
              <a:spcBef>
                <a:spcPts val="0"/>
              </a:spcBef>
              <a:spcAft>
                <a:spcPts val="0"/>
              </a:spcAft>
              <a:buNone/>
            </a:pPr>
            <a:endParaRPr/>
          </a:p>
        </p:txBody>
      </p:sp>
      <p:sp>
        <p:nvSpPr>
          <p:cNvPr id="448" name="Google Shape;448;p43"/>
          <p:cNvSpPr txBox="1"/>
          <p:nvPr/>
        </p:nvSpPr>
        <p:spPr>
          <a:xfrm>
            <a:off x="782535" y="4041708"/>
            <a:ext cx="7563396" cy="953700"/>
          </a:xfrm>
          <a:prstGeom prst="rect">
            <a:avLst/>
          </a:prstGeom>
          <a:solidFill>
            <a:srgbClr val="8ECFC9"/>
          </a:solidFill>
          <a:ln>
            <a:noFill/>
          </a:ln>
        </p:spPr>
        <p:txBody>
          <a:bodyPr spcFirstLastPara="1" wrap="square" lIns="91425" tIns="91425" rIns="91425" bIns="91425" anchor="t" anchorCtr="0">
            <a:noAutofit/>
          </a:bodyPr>
          <a:lstStyle/>
          <a:p>
            <a:r>
              <a:rPr lang="en" sz="1700" i="1">
                <a:latin typeface="Anek Kannada"/>
                <a:ea typeface="Anek Kannada"/>
                <a:cs typeface="Anek Kannada"/>
                <a:sym typeface="Anek Kannada"/>
              </a:rPr>
              <a:t>‘In </a:t>
            </a:r>
            <a:r>
              <a:rPr lang="en" sz="1700" i="1" err="1">
                <a:latin typeface="Anek Kannada"/>
                <a:ea typeface="Anek Kannada"/>
                <a:cs typeface="Anek Kannada"/>
                <a:sym typeface="Anek Kannada"/>
              </a:rPr>
              <a:t>tijden</a:t>
            </a:r>
            <a:r>
              <a:rPr lang="en" sz="1700" i="1">
                <a:latin typeface="Anek Kannada"/>
                <a:ea typeface="Anek Kannada"/>
                <a:cs typeface="Anek Kannada"/>
                <a:sym typeface="Anek Kannada"/>
              </a:rPr>
              <a:t> van fake news </a:t>
            </a:r>
            <a:r>
              <a:rPr lang="en" sz="1700" i="1" err="1">
                <a:latin typeface="Anek Kannada"/>
                <a:ea typeface="Anek Kannada"/>
                <a:cs typeface="Anek Kannada"/>
                <a:sym typeface="Anek Kannada"/>
              </a:rPr>
              <a:t>en</a:t>
            </a:r>
            <a:r>
              <a:rPr lang="en" sz="1700" i="1">
                <a:latin typeface="Anek Kannada"/>
                <a:ea typeface="Anek Kannada"/>
                <a:cs typeface="Anek Kannada"/>
                <a:sym typeface="Anek Kannada"/>
              </a:rPr>
              <a:t> AI zijn betrouwbare nieuwsbronnen nog belangrijker omdat je weet dat ze het gefactcheckt hebben, ik ga het nu en later zelfs nog belangrijker vinden dat ze zich houden aan die waarden’</a:t>
            </a:r>
            <a:endParaRPr lang="nl-BE" sz="1700" i="1">
              <a:latin typeface="Anek Kannada"/>
              <a:ea typeface="Anek Kannada"/>
              <a:cs typeface="Anek Kannada"/>
              <a:sym typeface="Anek Kannada"/>
            </a:endParaRPr>
          </a:p>
          <a:p>
            <a:pPr marL="0" lvl="0" indent="0" algn="l" rtl="0">
              <a:spcBef>
                <a:spcPts val="0"/>
              </a:spcBef>
              <a:spcAft>
                <a:spcPts val="0"/>
              </a:spcAft>
              <a:buNone/>
            </a:pPr>
            <a:endParaRPr sz="1700">
              <a:latin typeface="Anek Kannada"/>
              <a:ea typeface="Anek Kannada"/>
              <a:cs typeface="Anek Kannada"/>
              <a:sym typeface="Anek Kannada"/>
            </a:endParaRPr>
          </a:p>
        </p:txBody>
      </p:sp>
      <p:graphicFrame>
        <p:nvGraphicFramePr>
          <p:cNvPr id="3" name="Table 2">
            <a:extLst>
              <a:ext uri="{FF2B5EF4-FFF2-40B4-BE49-F238E27FC236}">
                <a16:creationId xmlns:a16="http://schemas.microsoft.com/office/drawing/2014/main" id="{59A0E559-B9DE-8165-6139-9F99383047A5}"/>
              </a:ext>
            </a:extLst>
          </p:cNvPr>
          <p:cNvGraphicFramePr>
            <a:graphicFrameLocks noGrp="1"/>
          </p:cNvGraphicFramePr>
          <p:nvPr>
            <p:extLst>
              <p:ext uri="{D42A27DB-BD31-4B8C-83A1-F6EECF244321}">
                <p14:modId xmlns:p14="http://schemas.microsoft.com/office/powerpoint/2010/main" val="1447841565"/>
              </p:ext>
            </p:extLst>
          </p:nvPr>
        </p:nvGraphicFramePr>
        <p:xfrm>
          <a:off x="797943" y="959688"/>
          <a:ext cx="7564515" cy="2910840"/>
        </p:xfrm>
        <a:graphic>
          <a:graphicData uri="http://schemas.openxmlformats.org/drawingml/2006/table">
            <a:tbl>
              <a:tblPr bandRow="1">
                <a:tableStyleId>{B5050E03-DC71-4C98-ACD0-2037D856318F}</a:tableStyleId>
              </a:tblPr>
              <a:tblGrid>
                <a:gridCol w="2521505">
                  <a:extLst>
                    <a:ext uri="{9D8B030D-6E8A-4147-A177-3AD203B41FA5}">
                      <a16:colId xmlns:a16="http://schemas.microsoft.com/office/drawing/2014/main" val="3760174608"/>
                    </a:ext>
                  </a:extLst>
                </a:gridCol>
                <a:gridCol w="2521505">
                  <a:extLst>
                    <a:ext uri="{9D8B030D-6E8A-4147-A177-3AD203B41FA5}">
                      <a16:colId xmlns:a16="http://schemas.microsoft.com/office/drawing/2014/main" val="1987031199"/>
                    </a:ext>
                  </a:extLst>
                </a:gridCol>
                <a:gridCol w="2521505">
                  <a:extLst>
                    <a:ext uri="{9D8B030D-6E8A-4147-A177-3AD203B41FA5}">
                      <a16:colId xmlns:a16="http://schemas.microsoft.com/office/drawing/2014/main" val="2479278081"/>
                    </a:ext>
                  </a:extLst>
                </a:gridCol>
              </a:tblGrid>
              <a:tr h="457200">
                <a:tc>
                  <a:txBody>
                    <a:bodyPr/>
                    <a:lstStyle/>
                    <a:p>
                      <a:pPr rtl="0" fontAlgn="t">
                        <a:buNone/>
                      </a:pPr>
                      <a:r>
                        <a:rPr lang="en-US" sz="1700" b="1">
                          <a:effectLst/>
                          <a:latin typeface="Anek Kannada"/>
                        </a:rPr>
                        <a:t>Thema’s</a:t>
                      </a:r>
                      <a:endParaRPr lang="en-US">
                        <a:effectLst/>
                        <a:latin typeface="Anek Kannada"/>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rgbClr val="FFDCB6"/>
                    </a:solidFill>
                  </a:tcPr>
                </a:tc>
                <a:tc>
                  <a:txBody>
                    <a:bodyPr/>
                    <a:lstStyle/>
                    <a:p>
                      <a:pPr rtl="0" fontAlgn="t">
                        <a:buNone/>
                      </a:pPr>
                      <a:r>
                        <a:rPr lang="en-US" sz="1700" b="1" err="1">
                          <a:effectLst/>
                          <a:latin typeface="Anek Kannada"/>
                        </a:rPr>
                        <a:t>Studenten</a:t>
                      </a:r>
                      <a:endParaRPr lang="en-US" err="1">
                        <a:effectLst/>
                        <a:latin typeface="Anek Kannada"/>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rgbClr val="FFA85C"/>
                    </a:solidFill>
                  </a:tcPr>
                </a:tc>
                <a:tc>
                  <a:txBody>
                    <a:bodyPr/>
                    <a:lstStyle/>
                    <a:p>
                      <a:pPr rtl="0" fontAlgn="t">
                        <a:buNone/>
                      </a:pPr>
                      <a:r>
                        <a:rPr lang="en-US" sz="1700" b="1" err="1">
                          <a:effectLst/>
                          <a:latin typeface="Anek Kannada"/>
                        </a:rPr>
                        <a:t>Werkers</a:t>
                      </a:r>
                      <a:endParaRPr lang="en-US" err="1">
                        <a:effectLst/>
                        <a:latin typeface="Anek Kannada"/>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rgbClr val="FFA85C"/>
                    </a:solidFill>
                  </a:tcPr>
                </a:tc>
                <a:extLst>
                  <a:ext uri="{0D108BD9-81ED-4DB2-BD59-A6C34878D82A}">
                    <a16:rowId xmlns:a16="http://schemas.microsoft.com/office/drawing/2014/main" val="938158462"/>
                  </a:ext>
                </a:extLst>
              </a:tr>
              <a:tr h="381000">
                <a:tc rowSpan="2">
                  <a:txBody>
                    <a:bodyPr/>
                    <a:lstStyle/>
                    <a:p>
                      <a:pPr rtl="0" fontAlgn="t">
                        <a:buNone/>
                      </a:pPr>
                      <a:r>
                        <a:rPr lang="en-US" sz="1700" err="1">
                          <a:effectLst/>
                          <a:latin typeface="Anek Kannada"/>
                        </a:rPr>
                        <a:t>Perceptie</a:t>
                      </a:r>
                      <a:r>
                        <a:rPr lang="en-US" sz="1700">
                          <a:effectLst/>
                          <a:latin typeface="Anek Kannada"/>
                        </a:rPr>
                        <a:t> van </a:t>
                      </a:r>
                      <a:r>
                        <a:rPr lang="en-US" sz="1700" err="1">
                          <a:effectLst/>
                          <a:latin typeface="Anek Kannada"/>
                        </a:rPr>
                        <a:t>journalistieke</a:t>
                      </a:r>
                      <a:r>
                        <a:rPr lang="en-US" sz="1700">
                          <a:effectLst/>
                          <a:latin typeface="Anek Kannada"/>
                        </a:rPr>
                        <a:t> </a:t>
                      </a:r>
                      <a:r>
                        <a:rPr lang="en-US" sz="1700" err="1">
                          <a:effectLst/>
                          <a:latin typeface="Anek Kannada"/>
                        </a:rPr>
                        <a:t>waarden</a:t>
                      </a:r>
                      <a:r>
                        <a:rPr lang="en-US" sz="1700">
                          <a:effectLst/>
                          <a:latin typeface="Anek Kannada"/>
                        </a:rPr>
                        <a:t> &amp; </a:t>
                      </a:r>
                      <a:r>
                        <a:rPr lang="en-US" sz="1700" err="1">
                          <a:effectLst/>
                          <a:latin typeface="Anek Kannada"/>
                        </a:rPr>
                        <a:t>betrouwbaarheid</a:t>
                      </a:r>
                      <a:endParaRPr lang="en-US" err="1">
                        <a:effectLst/>
                        <a:latin typeface="Anek Kannada"/>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rgbClr val="FFDCB6"/>
                    </a:solidFill>
                  </a:tcPr>
                </a:tc>
                <a:tc>
                  <a:txBody>
                    <a:bodyPr/>
                    <a:lstStyle/>
                    <a:p>
                      <a:pPr marL="285750" indent="-285750" rtl="0" fontAlgn="base">
                        <a:buFont typeface="Arial"/>
                        <a:buChar char="•"/>
                      </a:pPr>
                      <a:r>
                        <a:rPr lang="en-US" sz="1700" err="1">
                          <a:effectLst/>
                          <a:latin typeface="Anek Kannada"/>
                        </a:rPr>
                        <a:t>Onwetendheid</a:t>
                      </a:r>
                      <a:r>
                        <a:rPr lang="en-US" sz="1700">
                          <a:effectLst/>
                          <a:latin typeface="Anek Kannada"/>
                        </a:rPr>
                        <a:t> </a:t>
                      </a:r>
                      <a:endParaRPr lang="en-US">
                        <a:latin typeface="Anek Kannada"/>
                      </a:endParaRPr>
                    </a:p>
                    <a:p>
                      <a:pPr marL="285750" lvl="0" indent="-285750">
                        <a:buFont typeface="Arial"/>
                        <a:buChar char="•"/>
                      </a:pPr>
                      <a:r>
                        <a:rPr lang="en-US" sz="1700">
                          <a:effectLst/>
                          <a:latin typeface="Anek Kannada"/>
                        </a:rPr>
                        <a:t>Zien </a:t>
                      </a:r>
                      <a:r>
                        <a:rPr lang="en-US" sz="1700" err="1">
                          <a:effectLst/>
                          <a:latin typeface="Anek Kannada"/>
                        </a:rPr>
                        <a:t>verschil</a:t>
                      </a:r>
                      <a:r>
                        <a:rPr lang="en-US" sz="1700">
                          <a:effectLst/>
                          <a:latin typeface="Anek Kannada"/>
                        </a:rPr>
                        <a:t> </a:t>
                      </a:r>
                      <a:r>
                        <a:rPr lang="en-US" sz="1700" err="1">
                          <a:effectLst/>
                          <a:latin typeface="Anek Kannada"/>
                        </a:rPr>
                        <a:t>klassieke</a:t>
                      </a:r>
                      <a:r>
                        <a:rPr lang="en-US" sz="1700">
                          <a:effectLst/>
                          <a:latin typeface="Anek Kannada"/>
                        </a:rPr>
                        <a:t> vs </a:t>
                      </a:r>
                      <a:r>
                        <a:rPr lang="en-US" sz="1700" err="1">
                          <a:effectLst/>
                          <a:latin typeface="Anek Kannada"/>
                        </a:rPr>
                        <a:t>populaire</a:t>
                      </a:r>
                      <a:r>
                        <a:rPr lang="en-US" sz="1700">
                          <a:effectLst/>
                          <a:latin typeface="Anek Kannada"/>
                        </a:rPr>
                        <a:t> media</a:t>
                      </a:r>
                      <a:endParaRPr lang="en-US"/>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noFill/>
                  </a:tcPr>
                </a:tc>
                <a:tc>
                  <a:txBody>
                    <a:bodyPr/>
                    <a:lstStyle/>
                    <a:p>
                      <a:pPr marL="285750" indent="-285750" rtl="0" fontAlgn="base">
                        <a:buFont typeface="Arial"/>
                        <a:buChar char="•"/>
                      </a:pPr>
                      <a:r>
                        <a:rPr lang="en-US" sz="1700" err="1">
                          <a:effectLst/>
                          <a:latin typeface="Anek Kannada"/>
                        </a:rPr>
                        <a:t>Hechten</a:t>
                      </a:r>
                      <a:r>
                        <a:rPr lang="en-US" sz="1700">
                          <a:effectLst/>
                          <a:latin typeface="Anek Kannada"/>
                        </a:rPr>
                        <a:t> </a:t>
                      </a:r>
                      <a:r>
                        <a:rPr lang="en-US" sz="1700" err="1">
                          <a:effectLst/>
                          <a:latin typeface="Anek Kannada"/>
                        </a:rPr>
                        <a:t>waarde</a:t>
                      </a:r>
                      <a:r>
                        <a:rPr lang="en-US" sz="1700">
                          <a:effectLst/>
                          <a:latin typeface="Anek Kannada"/>
                        </a:rPr>
                        <a:t> </a:t>
                      </a:r>
                      <a:r>
                        <a:rPr lang="en-US" sz="1700" err="1">
                          <a:effectLst/>
                          <a:latin typeface="Anek Kannada"/>
                        </a:rPr>
                        <a:t>aan</a:t>
                      </a:r>
                      <a:r>
                        <a:rPr lang="en-US" sz="1700">
                          <a:effectLst/>
                          <a:latin typeface="Anek Kannada"/>
                        </a:rPr>
                        <a:t> </a:t>
                      </a:r>
                      <a:r>
                        <a:rPr lang="en-US" sz="1700" err="1">
                          <a:effectLst/>
                          <a:latin typeface="Anek Kannada"/>
                        </a:rPr>
                        <a:t>waarheidsgetrouw</a:t>
                      </a:r>
                      <a:r>
                        <a:rPr lang="en-US" sz="1700">
                          <a:effectLst/>
                          <a:latin typeface="Anek Kannada"/>
                        </a:rPr>
                        <a:t> &amp; </a:t>
                      </a:r>
                      <a:r>
                        <a:rPr lang="en-US" sz="1700" err="1">
                          <a:effectLst/>
                          <a:latin typeface="Anek Kannada"/>
                        </a:rPr>
                        <a:t>onafhankelijk</a:t>
                      </a:r>
                      <a:r>
                        <a:rPr lang="en-US" sz="1700">
                          <a:effectLst/>
                          <a:latin typeface="Anek Kannada"/>
                        </a:rPr>
                        <a:t> </a:t>
                      </a:r>
                      <a:r>
                        <a:rPr lang="en-US" sz="1700" err="1">
                          <a:effectLst/>
                          <a:latin typeface="Anek Kannada"/>
                        </a:rPr>
                        <a:t>informeren</a:t>
                      </a:r>
                      <a:r>
                        <a:rPr lang="en-US" sz="1700">
                          <a:effectLst/>
                          <a:latin typeface="Anek Kannada"/>
                        </a:rPr>
                        <a:t> </a:t>
                      </a:r>
                      <a:endParaRPr lang="en-US">
                        <a:latin typeface="Anek Kannada"/>
                      </a:endParaRPr>
                    </a:p>
                    <a:p>
                      <a:pPr marL="285750" lvl="0" indent="-285750">
                        <a:buFont typeface="Arial"/>
                        <a:buChar char="•"/>
                      </a:pPr>
                      <a:r>
                        <a:rPr lang="en-US" sz="1700" err="1">
                          <a:effectLst/>
                          <a:latin typeface="Anek Kannada"/>
                        </a:rPr>
                        <a:t>Belang</a:t>
                      </a:r>
                      <a:r>
                        <a:rPr lang="en-US" sz="1700">
                          <a:effectLst/>
                          <a:latin typeface="Anek Kannada"/>
                        </a:rPr>
                        <a:t> in </a:t>
                      </a:r>
                      <a:r>
                        <a:rPr lang="en-US" sz="1700" err="1">
                          <a:effectLst/>
                          <a:latin typeface="Anek Kannada"/>
                        </a:rPr>
                        <a:t>tijden</a:t>
                      </a:r>
                      <a:r>
                        <a:rPr lang="en-US" sz="1700">
                          <a:effectLst/>
                          <a:latin typeface="Anek Kannada"/>
                        </a:rPr>
                        <a:t> van AI</a:t>
                      </a:r>
                      <a:endParaRPr lang="en-US"/>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noFill/>
                  </a:tcPr>
                </a:tc>
                <a:extLst>
                  <a:ext uri="{0D108BD9-81ED-4DB2-BD59-A6C34878D82A}">
                    <a16:rowId xmlns:a16="http://schemas.microsoft.com/office/drawing/2014/main" val="3049395039"/>
                  </a:ext>
                </a:extLst>
              </a:tr>
              <a:tr h="381000">
                <a:tc vMerge="1">
                  <a:txBody>
                    <a:bodyPr/>
                    <a:lstStyle/>
                    <a:p>
                      <a:endParaRPr lang="en-US"/>
                    </a:p>
                  </a:txBody>
                  <a:tcPr/>
                </a:tc>
                <a:tc gridSpan="2">
                  <a:txBody>
                    <a:bodyPr/>
                    <a:lstStyle/>
                    <a:p>
                      <a:pPr rtl="0" fontAlgn="t">
                        <a:buNone/>
                      </a:pPr>
                      <a:r>
                        <a:rPr lang="en-US" sz="1700" err="1">
                          <a:effectLst/>
                          <a:latin typeface="Anek Kannada"/>
                        </a:rPr>
                        <a:t>Beide</a:t>
                      </a:r>
                      <a:r>
                        <a:rPr lang="en-US" sz="1700">
                          <a:effectLst/>
                          <a:latin typeface="Anek Kannada"/>
                        </a:rPr>
                        <a:t> </a:t>
                      </a:r>
                      <a:r>
                        <a:rPr lang="en-US" sz="1700" err="1">
                          <a:effectLst/>
                          <a:latin typeface="Anek Kannada"/>
                        </a:rPr>
                        <a:t>vinden</a:t>
                      </a:r>
                      <a:r>
                        <a:rPr lang="en-US" sz="1700">
                          <a:effectLst/>
                          <a:latin typeface="Anek Kannada"/>
                        </a:rPr>
                        <a:t>:</a:t>
                      </a:r>
                      <a:endParaRPr lang="en-US">
                        <a:effectLst/>
                        <a:latin typeface="Anek Kannada"/>
                      </a:endParaRPr>
                    </a:p>
                    <a:p>
                      <a:pPr marL="285750" indent="-285750" rtl="0" fontAlgn="base">
                        <a:buFont typeface="Arial"/>
                        <a:buChar char="•"/>
                      </a:pPr>
                      <a:r>
                        <a:rPr lang="en-US" sz="1700" err="1">
                          <a:effectLst/>
                          <a:latin typeface="Anek Kannada"/>
                        </a:rPr>
                        <a:t>Journalisten</a:t>
                      </a:r>
                      <a:r>
                        <a:rPr lang="en-US" sz="1700">
                          <a:effectLst/>
                          <a:latin typeface="Anek Kannada"/>
                        </a:rPr>
                        <a:t> </a:t>
                      </a:r>
                      <a:r>
                        <a:rPr lang="en-US" sz="1700" err="1">
                          <a:effectLst/>
                          <a:latin typeface="Anek Kannada"/>
                        </a:rPr>
                        <a:t>betrouwbaarder</a:t>
                      </a:r>
                      <a:r>
                        <a:rPr lang="en-US" sz="1700">
                          <a:effectLst/>
                          <a:latin typeface="Anek Kannada"/>
                        </a:rPr>
                        <a:t> dan influencers</a:t>
                      </a:r>
                    </a:p>
                    <a:p>
                      <a:pPr marL="285750" lvl="0" indent="-285750">
                        <a:buFont typeface="Arial"/>
                        <a:buChar char="•"/>
                      </a:pPr>
                      <a:r>
                        <a:rPr lang="en-US" sz="1700">
                          <a:effectLst/>
                          <a:latin typeface="Anek Kannada"/>
                        </a:rPr>
                        <a:t>Influencers </a:t>
                      </a:r>
                      <a:r>
                        <a:rPr lang="en-US" sz="1700" err="1">
                          <a:effectLst/>
                          <a:latin typeface="Anek Kannada"/>
                        </a:rPr>
                        <a:t>als</a:t>
                      </a:r>
                      <a:r>
                        <a:rPr lang="en-US" sz="1700">
                          <a:effectLst/>
                          <a:latin typeface="Anek Kannada"/>
                        </a:rPr>
                        <a:t> ‘extra mening’ niet als nieuwsbron</a:t>
                      </a: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4107712125"/>
                  </a:ext>
                </a:extLst>
              </a:tr>
            </a:tbl>
          </a:graphicData>
        </a:graphic>
      </p:graphicFrame>
    </p:spTree>
  </p:cSld>
  <p:clrMapOvr>
    <a:masterClrMapping/>
  </p:clrMapOvr>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44"/>
          <p:cNvSpPr txBox="1">
            <a:spLocks noGrp="1"/>
          </p:cNvSpPr>
          <p:nvPr>
            <p:ph type="title"/>
          </p:nvPr>
        </p:nvSpPr>
        <p:spPr>
          <a:xfrm>
            <a:off x="720000" y="539500"/>
            <a:ext cx="7704000" cy="518400"/>
          </a:xfrm>
          <a:prstGeom prst="rect">
            <a:avLst/>
          </a:prstGeom>
        </p:spPr>
        <p:txBody>
          <a:bodyPr spcFirstLastPara="1" wrap="square" lIns="91425" tIns="0" rIns="91425" bIns="91425" anchor="t" anchorCtr="0">
            <a:noAutofit/>
          </a:bodyPr>
          <a:lstStyle/>
          <a:p>
            <a:pPr marL="0" lvl="0" indent="0" algn="l" rtl="0">
              <a:spcBef>
                <a:spcPts val="0"/>
              </a:spcBef>
              <a:spcAft>
                <a:spcPts val="0"/>
              </a:spcAft>
              <a:buNone/>
            </a:pPr>
            <a:r>
              <a:rPr lang="en"/>
              <a:t>Focusgroepen </a:t>
            </a:r>
            <a:endParaRPr/>
          </a:p>
          <a:p>
            <a:pPr marL="0" lvl="0" indent="0" algn="l" rtl="0">
              <a:spcBef>
                <a:spcPts val="0"/>
              </a:spcBef>
              <a:spcAft>
                <a:spcPts val="0"/>
              </a:spcAft>
              <a:buNone/>
            </a:pPr>
            <a:endParaRPr/>
          </a:p>
        </p:txBody>
      </p:sp>
      <p:graphicFrame>
        <p:nvGraphicFramePr>
          <p:cNvPr id="454" name="Google Shape;454;p44"/>
          <p:cNvGraphicFramePr/>
          <p:nvPr>
            <p:extLst>
              <p:ext uri="{D42A27DB-BD31-4B8C-83A1-F6EECF244321}">
                <p14:modId xmlns:p14="http://schemas.microsoft.com/office/powerpoint/2010/main" val="3750949219"/>
              </p:ext>
            </p:extLst>
          </p:nvPr>
        </p:nvGraphicFramePr>
        <p:xfrm>
          <a:off x="881600" y="1149450"/>
          <a:ext cx="7535500" cy="2697420"/>
        </p:xfrm>
        <a:graphic>
          <a:graphicData uri="http://schemas.openxmlformats.org/drawingml/2006/table">
            <a:tbl>
              <a:tblPr>
                <a:noFill/>
                <a:tableStyleId>{B5050E03-DC71-4C98-ACD0-2037D856318F}</a:tableStyleId>
              </a:tblPr>
              <a:tblGrid>
                <a:gridCol w="2116525">
                  <a:extLst>
                    <a:ext uri="{9D8B030D-6E8A-4147-A177-3AD203B41FA5}">
                      <a16:colId xmlns:a16="http://schemas.microsoft.com/office/drawing/2014/main" val="20000"/>
                    </a:ext>
                  </a:extLst>
                </a:gridCol>
                <a:gridCol w="2567675">
                  <a:extLst>
                    <a:ext uri="{9D8B030D-6E8A-4147-A177-3AD203B41FA5}">
                      <a16:colId xmlns:a16="http://schemas.microsoft.com/office/drawing/2014/main" val="20001"/>
                    </a:ext>
                  </a:extLst>
                </a:gridCol>
                <a:gridCol w="2851300">
                  <a:extLst>
                    <a:ext uri="{9D8B030D-6E8A-4147-A177-3AD203B41FA5}">
                      <a16:colId xmlns:a16="http://schemas.microsoft.com/office/drawing/2014/main" val="20002"/>
                    </a:ext>
                  </a:extLst>
                </a:gridCol>
              </a:tblGrid>
              <a:tr h="381000">
                <a:tc>
                  <a:txBody>
                    <a:bodyPr/>
                    <a:lstStyle/>
                    <a:p>
                      <a:pPr marL="0" lvl="0" indent="0" algn="l" rtl="0">
                        <a:spcBef>
                          <a:spcPts val="0"/>
                        </a:spcBef>
                        <a:spcAft>
                          <a:spcPts val="0"/>
                        </a:spcAft>
                        <a:buNone/>
                      </a:pPr>
                      <a:r>
                        <a:rPr lang="en" sz="1700" b="1">
                          <a:latin typeface="Anek Kannada"/>
                          <a:ea typeface="Anek Kannada"/>
                          <a:cs typeface="Anek Kannada"/>
                          <a:sym typeface="Anek Kannada"/>
                        </a:rPr>
                        <a:t>Thema’s</a:t>
                      </a:r>
                      <a:endParaRPr sz="1700" b="1">
                        <a:latin typeface="Anek Kannada"/>
                        <a:ea typeface="Anek Kannada"/>
                        <a:cs typeface="Anek Kannada"/>
                        <a:sym typeface="Anek Kannada"/>
                      </a:endParaRPr>
                    </a:p>
                  </a:txBody>
                  <a:tcPr marL="91425" marR="91425" marT="91425" marB="91425">
                    <a:solidFill>
                      <a:schemeClr val="lt2"/>
                    </a:solidFill>
                  </a:tcPr>
                </a:tc>
                <a:tc>
                  <a:txBody>
                    <a:bodyPr/>
                    <a:lstStyle/>
                    <a:p>
                      <a:pPr marL="0" lvl="0" indent="0" algn="l" rtl="0">
                        <a:spcBef>
                          <a:spcPts val="0"/>
                        </a:spcBef>
                        <a:spcAft>
                          <a:spcPts val="0"/>
                        </a:spcAft>
                        <a:buNone/>
                      </a:pPr>
                      <a:r>
                        <a:rPr lang="en" sz="1700" b="1">
                          <a:latin typeface="Anek Kannada"/>
                          <a:ea typeface="Anek Kannada"/>
                          <a:cs typeface="Anek Kannada"/>
                          <a:sym typeface="Anek Kannada"/>
                        </a:rPr>
                        <a:t>Studenten</a:t>
                      </a:r>
                      <a:endParaRPr sz="1700" b="1">
                        <a:latin typeface="Anek Kannada"/>
                        <a:ea typeface="Anek Kannada"/>
                        <a:cs typeface="Anek Kannada"/>
                        <a:sym typeface="Anek Kannada"/>
                      </a:endParaRPr>
                    </a:p>
                  </a:txBody>
                  <a:tcPr marL="91425" marR="91425" marT="91425" marB="91425">
                    <a:solidFill>
                      <a:schemeClr val="accent2"/>
                    </a:solidFill>
                  </a:tcPr>
                </a:tc>
                <a:tc>
                  <a:txBody>
                    <a:bodyPr/>
                    <a:lstStyle/>
                    <a:p>
                      <a:pPr marL="0" lvl="0" indent="0" algn="l" rtl="0">
                        <a:spcBef>
                          <a:spcPts val="0"/>
                        </a:spcBef>
                        <a:spcAft>
                          <a:spcPts val="0"/>
                        </a:spcAft>
                        <a:buNone/>
                      </a:pPr>
                      <a:r>
                        <a:rPr lang="en" sz="1700" b="1">
                          <a:latin typeface="Anek Kannada"/>
                          <a:ea typeface="Anek Kannada"/>
                          <a:cs typeface="Anek Kannada"/>
                          <a:sym typeface="Anek Kannada"/>
                        </a:rPr>
                        <a:t>Werkers</a:t>
                      </a:r>
                      <a:endParaRPr sz="1700" b="1">
                        <a:latin typeface="Anek Kannada"/>
                        <a:ea typeface="Anek Kannada"/>
                        <a:cs typeface="Anek Kannada"/>
                        <a:sym typeface="Anek Kannada"/>
                      </a:endParaRPr>
                    </a:p>
                  </a:txBody>
                  <a:tcPr marL="91425" marR="91425" marT="91425" marB="91425">
                    <a:solidFill>
                      <a:schemeClr val="accent2"/>
                    </a:solidFill>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sz="1700">
                          <a:latin typeface="Anek Kannada"/>
                          <a:ea typeface="Anek Kannada"/>
                          <a:cs typeface="Anek Kannada"/>
                          <a:sym typeface="Anek Kannada"/>
                        </a:rPr>
                        <a:t>Formats &amp; beleving</a:t>
                      </a:r>
                      <a:endParaRPr sz="1700">
                        <a:latin typeface="Anek Kannada"/>
                        <a:ea typeface="Anek Kannada"/>
                        <a:cs typeface="Anek Kannada"/>
                        <a:sym typeface="Anek Kannada"/>
                      </a:endParaRPr>
                    </a:p>
                  </a:txBody>
                  <a:tcPr marL="91425" marR="91425" marT="91425" marB="91425">
                    <a:solidFill>
                      <a:schemeClr val="lt2"/>
                    </a:solidFill>
                  </a:tcPr>
                </a:tc>
                <a:tc>
                  <a:txBody>
                    <a:bodyPr/>
                    <a:lstStyle/>
                    <a:p>
                      <a:pPr marL="457200" lvl="0" indent="-336550" algn="l" rtl="0">
                        <a:spcBef>
                          <a:spcPts val="0"/>
                        </a:spcBef>
                        <a:spcAft>
                          <a:spcPts val="0"/>
                        </a:spcAft>
                        <a:buSzPts val="1700"/>
                        <a:buFont typeface="Anek Kannada"/>
                        <a:buChar char="●"/>
                      </a:pPr>
                      <a:r>
                        <a:rPr lang="en" sz="1700">
                          <a:latin typeface="Anek Kannada"/>
                          <a:ea typeface="Anek Kannada"/>
                          <a:cs typeface="Anek Kannada"/>
                          <a:sym typeface="Anek Kannada"/>
                        </a:rPr>
                        <a:t>Liefst korte, visuele formats </a:t>
                      </a:r>
                      <a:endParaRPr sz="1700">
                        <a:latin typeface="Anek Kannada"/>
                        <a:ea typeface="Anek Kannada"/>
                        <a:cs typeface="Anek Kannada"/>
                        <a:sym typeface="Anek Kannada"/>
                      </a:endParaRPr>
                    </a:p>
                    <a:p>
                      <a:pPr marL="457200" lvl="0" indent="-336550" algn="l" rtl="0">
                        <a:spcBef>
                          <a:spcPts val="0"/>
                        </a:spcBef>
                        <a:spcAft>
                          <a:spcPts val="0"/>
                        </a:spcAft>
                        <a:buSzPts val="1700"/>
                        <a:buFont typeface="Anek Kannada"/>
                        <a:buChar char="●"/>
                      </a:pPr>
                      <a:r>
                        <a:rPr lang="en" sz="1700">
                          <a:latin typeface="Anek Kannada"/>
                          <a:ea typeface="Anek Kannada"/>
                          <a:cs typeface="Anek Kannada"/>
                          <a:sym typeface="Anek Kannada"/>
                        </a:rPr>
                        <a:t>Interactie en community zijn een meerwaarde.</a:t>
                      </a:r>
                      <a:endParaRPr sz="1700">
                        <a:latin typeface="Anek Kannada"/>
                        <a:ea typeface="Anek Kannada"/>
                        <a:cs typeface="Anek Kannada"/>
                        <a:sym typeface="Anek Kannada"/>
                      </a:endParaRPr>
                    </a:p>
                    <a:p>
                      <a:pPr marL="457200" lvl="0" indent="-336550" algn="l" rtl="0">
                        <a:spcBef>
                          <a:spcPts val="0"/>
                        </a:spcBef>
                        <a:spcAft>
                          <a:spcPts val="0"/>
                        </a:spcAft>
                        <a:buSzPts val="1700"/>
                        <a:buFont typeface="Anek Kannada"/>
                        <a:buChar char="●"/>
                      </a:pPr>
                      <a:r>
                        <a:rPr lang="en" sz="1700">
                          <a:latin typeface="Anek Kannada"/>
                          <a:ea typeface="Anek Kannada"/>
                          <a:cs typeface="Anek Kannada"/>
                          <a:sym typeface="Anek Kannada"/>
                        </a:rPr>
                        <a:t>Lange podcasts / krant voelen tijdrovend</a:t>
                      </a:r>
                      <a:endParaRPr sz="1700">
                        <a:latin typeface="Anek Kannada"/>
                        <a:ea typeface="Anek Kannada"/>
                        <a:cs typeface="Anek Kannada"/>
                        <a:sym typeface="Anek Kannada"/>
                      </a:endParaRPr>
                    </a:p>
                  </a:txBody>
                  <a:tcPr marL="91425" marR="91425" marT="91425" marB="91425"/>
                </a:tc>
                <a:tc>
                  <a:txBody>
                    <a:bodyPr/>
                    <a:lstStyle/>
                    <a:p>
                      <a:pPr marL="457200" lvl="0" indent="-336550" algn="l" rtl="0">
                        <a:spcBef>
                          <a:spcPts val="0"/>
                        </a:spcBef>
                        <a:spcAft>
                          <a:spcPts val="0"/>
                        </a:spcAft>
                        <a:buSzPts val="1700"/>
                        <a:buFont typeface="Anek Kannada"/>
                        <a:buChar char="●"/>
                      </a:pPr>
                      <a:r>
                        <a:rPr lang="nl-NL" sz="1700">
                          <a:latin typeface="Anek Kannada"/>
                          <a:ea typeface="Anek Kannada"/>
                          <a:cs typeface="Anek Kannada"/>
                          <a:sym typeface="Anek Kannada"/>
                        </a:rPr>
                        <a:t>Ook liefst kort en visueel</a:t>
                      </a:r>
                    </a:p>
                    <a:p>
                      <a:pPr marL="457200" lvl="0" indent="-336550" algn="l" rtl="0">
                        <a:spcBef>
                          <a:spcPts val="0"/>
                        </a:spcBef>
                        <a:spcAft>
                          <a:spcPts val="0"/>
                        </a:spcAft>
                        <a:buSzPts val="1700"/>
                        <a:buFont typeface="Anek Kannada"/>
                        <a:buChar char="●"/>
                      </a:pPr>
                      <a:r>
                        <a:rPr lang="nl-NL" sz="1700">
                          <a:latin typeface="Anek Kannada"/>
                          <a:ea typeface="Anek Kannada"/>
                          <a:cs typeface="Anek Kannada"/>
                          <a:sym typeface="Anek Kannada"/>
                        </a:rPr>
                        <a:t>Minder behoefte aan interactie.</a:t>
                      </a:r>
                    </a:p>
                    <a:p>
                      <a:pPr marL="457200" lvl="0" indent="-336550" algn="l" rtl="0">
                        <a:spcBef>
                          <a:spcPts val="0"/>
                        </a:spcBef>
                        <a:spcAft>
                          <a:spcPts val="0"/>
                        </a:spcAft>
                        <a:buSzPts val="1700"/>
                        <a:buFont typeface="Anek Kannada"/>
                        <a:buChar char="●"/>
                      </a:pPr>
                      <a:r>
                        <a:rPr lang="nl-NL" sz="1700">
                          <a:latin typeface="Anek Kannada"/>
                          <a:ea typeface="Anek Kannada"/>
                          <a:cs typeface="Anek Kannada"/>
                          <a:sym typeface="Anek Kannada"/>
                        </a:rPr>
                        <a:t>Waarderen afwisseling tussen nieuwsmerken</a:t>
                      </a:r>
                    </a:p>
                  </a:txBody>
                  <a:tcPr marL="91425" marR="91425" marT="91425" marB="91425"/>
                </a:tc>
                <a:extLst>
                  <a:ext uri="{0D108BD9-81ED-4DB2-BD59-A6C34878D82A}">
                    <a16:rowId xmlns:a16="http://schemas.microsoft.com/office/drawing/2014/main" val="10001"/>
                  </a:ext>
                </a:extLst>
              </a:tr>
            </a:tbl>
          </a:graphicData>
        </a:graphic>
      </p:graphicFrame>
      <p:sp>
        <p:nvSpPr>
          <p:cNvPr id="455" name="Google Shape;455;p44"/>
          <p:cNvSpPr txBox="1"/>
          <p:nvPr/>
        </p:nvSpPr>
        <p:spPr>
          <a:xfrm>
            <a:off x="881650" y="4068550"/>
            <a:ext cx="7535400" cy="688200"/>
          </a:xfrm>
          <a:prstGeom prst="rect">
            <a:avLst/>
          </a:prstGeom>
          <a:solidFill>
            <a:srgbClr val="8ECFC9"/>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a:latin typeface="Anek Kannada"/>
                <a:ea typeface="Anek Kannada"/>
                <a:cs typeface="Anek Kannada"/>
                <a:sym typeface="Anek Kannada"/>
              </a:rPr>
              <a:t>‘</a:t>
            </a:r>
            <a:r>
              <a:rPr lang="en" sz="1700" i="1">
                <a:latin typeface="Anek Kannada"/>
                <a:ea typeface="Anek Kannada"/>
                <a:cs typeface="Anek Kannada"/>
                <a:sym typeface="Anek Kannada"/>
              </a:rPr>
              <a:t>Formats gericht op jongeren zorgen ervoor dat ze minder de traditionele dingen lezen’</a:t>
            </a:r>
            <a:endParaRPr sz="1700" i="1">
              <a:latin typeface="Anek Kannada"/>
              <a:ea typeface="Anek Kannada"/>
              <a:cs typeface="Anek Kannada"/>
              <a:sym typeface="Anek Kannada"/>
            </a:endParaRPr>
          </a:p>
          <a:p>
            <a:pPr marL="0" lvl="0" indent="0" algn="l" rtl="0">
              <a:spcBef>
                <a:spcPts val="0"/>
              </a:spcBef>
              <a:spcAft>
                <a:spcPts val="0"/>
              </a:spcAft>
              <a:buNone/>
            </a:pPr>
            <a:endParaRPr>
              <a:solidFill>
                <a:schemeClr val="dk1"/>
              </a:solidFill>
              <a:latin typeface="Anek Kannada Medium"/>
              <a:ea typeface="Anek Kannada Medium"/>
              <a:cs typeface="Anek Kannada Medium"/>
              <a:sym typeface="Anek Kannada Medium"/>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46"/>
          <p:cNvSpPr txBox="1">
            <a:spLocks noGrp="1"/>
          </p:cNvSpPr>
          <p:nvPr>
            <p:ph type="title"/>
          </p:nvPr>
        </p:nvSpPr>
        <p:spPr>
          <a:xfrm>
            <a:off x="587825" y="539500"/>
            <a:ext cx="7977900" cy="518400"/>
          </a:xfrm>
          <a:prstGeom prst="rect">
            <a:avLst/>
          </a:prstGeom>
        </p:spPr>
        <p:txBody>
          <a:bodyPr spcFirstLastPara="1" wrap="square" lIns="91425" tIns="0" rIns="91425" bIns="91425" anchor="t" anchorCtr="0">
            <a:noAutofit/>
          </a:bodyPr>
          <a:lstStyle/>
          <a:p>
            <a:pPr marL="0" lvl="0" indent="0" algn="l" rtl="0">
              <a:spcBef>
                <a:spcPts val="0"/>
              </a:spcBef>
              <a:spcAft>
                <a:spcPts val="0"/>
              </a:spcAft>
              <a:buNone/>
            </a:pPr>
            <a:r>
              <a:rPr lang="en" sz="3200" err="1"/>
              <a:t>Journalistieke</a:t>
            </a:r>
            <a:r>
              <a:rPr lang="en" sz="3200"/>
              <a:t> </a:t>
            </a:r>
            <a:r>
              <a:rPr lang="en" sz="3200" err="1"/>
              <a:t>waarden</a:t>
            </a:r>
            <a:r>
              <a:rPr lang="en" sz="3200"/>
              <a:t> &amp; </a:t>
            </a:r>
            <a:r>
              <a:rPr lang="en" sz="3200" err="1"/>
              <a:t>betrouwbaarheid</a:t>
            </a:r>
            <a:r>
              <a:rPr lang="en" sz="3200"/>
              <a:t> </a:t>
            </a:r>
            <a:endParaRPr lang="en-US" sz="3200"/>
          </a:p>
        </p:txBody>
      </p:sp>
      <p:sp>
        <p:nvSpPr>
          <p:cNvPr id="467" name="Google Shape;467;p46"/>
          <p:cNvSpPr txBox="1">
            <a:spLocks noGrp="1"/>
          </p:cNvSpPr>
          <p:nvPr>
            <p:ph type="body" idx="1"/>
          </p:nvPr>
        </p:nvSpPr>
        <p:spPr>
          <a:xfrm>
            <a:off x="720000" y="1318070"/>
            <a:ext cx="7704000" cy="3141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700">
                <a:solidFill>
                  <a:srgbClr val="191919"/>
                </a:solidFill>
              </a:rPr>
              <a:t>Vertrouwen stijgt door:</a:t>
            </a:r>
            <a:endParaRPr sz="1700">
              <a:solidFill>
                <a:srgbClr val="191919"/>
              </a:solidFill>
            </a:endParaRPr>
          </a:p>
          <a:p>
            <a:pPr marL="457200" lvl="0" indent="-336550" algn="l" rtl="0">
              <a:spcBef>
                <a:spcPts val="0"/>
              </a:spcBef>
              <a:spcAft>
                <a:spcPts val="0"/>
              </a:spcAft>
              <a:buClr>
                <a:srgbClr val="191919"/>
              </a:buClr>
              <a:buSzPts val="1700"/>
              <a:buChar char="●"/>
            </a:pPr>
            <a:r>
              <a:rPr lang="en" sz="1700">
                <a:solidFill>
                  <a:srgbClr val="191919"/>
                </a:solidFill>
              </a:rPr>
              <a:t>Transparantie door bronvermelding </a:t>
            </a:r>
            <a:endParaRPr sz="1700">
              <a:solidFill>
                <a:srgbClr val="191919"/>
              </a:solidFill>
            </a:endParaRPr>
          </a:p>
          <a:p>
            <a:pPr marL="457200" lvl="0" indent="-336550" algn="l" rtl="0">
              <a:spcBef>
                <a:spcPts val="0"/>
              </a:spcBef>
              <a:spcAft>
                <a:spcPts val="0"/>
              </a:spcAft>
              <a:buClr>
                <a:srgbClr val="191919"/>
              </a:buClr>
              <a:buSzPts val="1700"/>
              <a:buChar char="●"/>
            </a:pPr>
            <a:r>
              <a:rPr lang="en" sz="1700">
                <a:solidFill>
                  <a:srgbClr val="191919"/>
                </a:solidFill>
              </a:rPr>
              <a:t>Duiding/kadering</a:t>
            </a:r>
            <a:endParaRPr sz="1700">
              <a:solidFill>
                <a:srgbClr val="191919"/>
              </a:solidFill>
            </a:endParaRPr>
          </a:p>
          <a:p>
            <a:pPr marL="457200" lvl="0" indent="-336550" algn="l" rtl="0">
              <a:spcBef>
                <a:spcPts val="0"/>
              </a:spcBef>
              <a:spcAft>
                <a:spcPts val="0"/>
              </a:spcAft>
              <a:buClr>
                <a:srgbClr val="191919"/>
              </a:buClr>
              <a:buSzPts val="1700"/>
              <a:buChar char="●"/>
            </a:pPr>
            <a:r>
              <a:rPr lang="en" sz="1700">
                <a:solidFill>
                  <a:srgbClr val="191919"/>
                </a:solidFill>
              </a:rPr>
              <a:t>Herkenbare journalisten</a:t>
            </a:r>
            <a:endParaRPr sz="1700">
              <a:solidFill>
                <a:srgbClr val="191919"/>
              </a:solidFill>
            </a:endParaRPr>
          </a:p>
          <a:p>
            <a:pPr marL="457200" lvl="0" indent="-336550" algn="l" rtl="0">
              <a:spcBef>
                <a:spcPts val="0"/>
              </a:spcBef>
              <a:spcAft>
                <a:spcPts val="0"/>
              </a:spcAft>
              <a:buClr>
                <a:srgbClr val="191919"/>
              </a:buClr>
              <a:buSzPts val="1700"/>
              <a:buChar char="●"/>
            </a:pPr>
            <a:r>
              <a:rPr lang="en" sz="1700">
                <a:solidFill>
                  <a:srgbClr val="191919"/>
                </a:solidFill>
              </a:rPr>
              <a:t>Beeldmateriaal</a:t>
            </a:r>
            <a:endParaRPr sz="1700">
              <a:solidFill>
                <a:srgbClr val="191919"/>
              </a:solidFill>
            </a:endParaRPr>
          </a:p>
          <a:p>
            <a:pPr marL="457200" lvl="0" indent="-336550" algn="l" rtl="0">
              <a:spcBef>
                <a:spcPts val="0"/>
              </a:spcBef>
              <a:spcAft>
                <a:spcPts val="0"/>
              </a:spcAft>
              <a:buClr>
                <a:srgbClr val="191919"/>
              </a:buClr>
              <a:buSzPts val="1700"/>
              <a:buChar char="●"/>
            </a:pPr>
            <a:r>
              <a:rPr lang="en" sz="1700">
                <a:solidFill>
                  <a:srgbClr val="191919"/>
                </a:solidFill>
              </a:rPr>
              <a:t>Geen AI: het mag wel ondersteunen, maar niet creëren (beeld, tekst,...)</a:t>
            </a:r>
            <a:endParaRPr sz="1700">
              <a:solidFill>
                <a:srgbClr val="191919"/>
              </a:solidFill>
            </a:endParaRPr>
          </a:p>
          <a:p>
            <a:pPr marL="457200" lvl="0" indent="-336550" algn="l" rtl="0">
              <a:spcBef>
                <a:spcPts val="0"/>
              </a:spcBef>
              <a:spcAft>
                <a:spcPts val="0"/>
              </a:spcAft>
              <a:buClr>
                <a:srgbClr val="191919"/>
              </a:buClr>
              <a:buSzPts val="1700"/>
              <a:buChar char="●"/>
            </a:pPr>
            <a:r>
              <a:rPr lang="en" sz="1700">
                <a:solidFill>
                  <a:srgbClr val="191919"/>
                </a:solidFill>
              </a:rPr>
              <a:t>Gebruik van quotes (van experts)</a:t>
            </a:r>
            <a:endParaRPr sz="1700">
              <a:solidFill>
                <a:srgbClr val="191919"/>
              </a:solidFill>
            </a:endParaRPr>
          </a:p>
          <a:p>
            <a:pPr marL="457200" lvl="0" indent="0" algn="l" rtl="0">
              <a:spcBef>
                <a:spcPts val="0"/>
              </a:spcBef>
              <a:spcAft>
                <a:spcPts val="0"/>
              </a:spcAft>
              <a:buNone/>
            </a:pPr>
            <a:endParaRPr sz="1700"/>
          </a:p>
          <a:p>
            <a:pPr marL="0" lvl="0" indent="0" algn="l" rtl="0">
              <a:spcBef>
                <a:spcPts val="0"/>
              </a:spcBef>
              <a:spcAft>
                <a:spcPts val="0"/>
              </a:spcAft>
              <a:buNone/>
            </a:pPr>
            <a:endParaRPr/>
          </a:p>
        </p:txBody>
      </p:sp>
      <p:sp>
        <p:nvSpPr>
          <p:cNvPr id="468" name="Google Shape;468;p46"/>
          <p:cNvSpPr txBox="1"/>
          <p:nvPr/>
        </p:nvSpPr>
        <p:spPr>
          <a:xfrm>
            <a:off x="917825" y="3348175"/>
            <a:ext cx="7317900" cy="734700"/>
          </a:xfrm>
          <a:prstGeom prst="rect">
            <a:avLst/>
          </a:prstGeom>
          <a:solidFill>
            <a:srgbClr val="8ECFC9"/>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i="1">
                <a:solidFill>
                  <a:srgbClr val="191919"/>
                </a:solidFill>
                <a:latin typeface="Anek Kannada Medium"/>
                <a:ea typeface="Anek Kannada Medium"/>
                <a:cs typeface="Anek Kannada Medium"/>
                <a:sym typeface="Anek Kannada Medium"/>
              </a:rPr>
              <a:t>‘Sowieso vind ik het interessant als ze daar zo meteen quotes of dingen van experten bij zetten’…. ‘Dat vind ik dat wel bijdraagt aan de betrouwbaarheid.’</a:t>
            </a:r>
            <a:endParaRPr sz="1700" i="1">
              <a:solidFill>
                <a:srgbClr val="191919"/>
              </a:solidFill>
              <a:latin typeface="Anek Kannada Medium"/>
              <a:ea typeface="Anek Kannada Medium"/>
              <a:cs typeface="Anek Kannada Medium"/>
              <a:sym typeface="Anek Kannada Medium"/>
            </a:endParaRPr>
          </a:p>
          <a:p>
            <a:pPr marL="0" lvl="0" indent="0" algn="l" rtl="0">
              <a:spcBef>
                <a:spcPts val="0"/>
              </a:spcBef>
              <a:spcAft>
                <a:spcPts val="0"/>
              </a:spcAft>
              <a:buNone/>
            </a:pPr>
            <a:endParaRPr sz="1700" i="1">
              <a:solidFill>
                <a:schemeClr val="dk1"/>
              </a:solidFill>
              <a:latin typeface="Anek Kannada Medium"/>
              <a:ea typeface="Anek Kannada Medium"/>
              <a:cs typeface="Anek Kannada Medium"/>
              <a:sym typeface="Anek Kannada Medium"/>
            </a:endParaRPr>
          </a:p>
        </p:txBody>
      </p:sp>
      <p:sp>
        <p:nvSpPr>
          <p:cNvPr id="469" name="Google Shape;469;p46"/>
          <p:cNvSpPr txBox="1"/>
          <p:nvPr/>
        </p:nvSpPr>
        <p:spPr>
          <a:xfrm>
            <a:off x="913050" y="4138800"/>
            <a:ext cx="7317900" cy="635700"/>
          </a:xfrm>
          <a:prstGeom prst="rect">
            <a:avLst/>
          </a:prstGeom>
          <a:solidFill>
            <a:srgbClr val="8ECFC9"/>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i="1">
                <a:solidFill>
                  <a:srgbClr val="191919"/>
                </a:solidFill>
                <a:latin typeface="Anek Kannada Medium"/>
                <a:ea typeface="Anek Kannada Medium"/>
                <a:cs typeface="Anek Kannada Medium"/>
                <a:sym typeface="Anek Kannada Medium"/>
              </a:rPr>
              <a:t>‘Ja, eerder een ondersteunende functie is wel handig, maar om echt vanuit AI iets te brengen, daar heb ik toch mijn twijfels bij.’</a:t>
            </a:r>
            <a:endParaRPr sz="1700" i="1">
              <a:solidFill>
                <a:srgbClr val="191919"/>
              </a:solidFill>
              <a:latin typeface="Anek Kannada Medium"/>
              <a:ea typeface="Anek Kannada Medium"/>
              <a:cs typeface="Anek Kannada Medium"/>
              <a:sym typeface="Anek Kannada Medium"/>
            </a:endParaRPr>
          </a:p>
          <a:p>
            <a:pPr marL="0" lvl="0" indent="0" algn="l" rtl="0">
              <a:spcBef>
                <a:spcPts val="0"/>
              </a:spcBef>
              <a:spcAft>
                <a:spcPts val="0"/>
              </a:spcAft>
              <a:buNone/>
            </a:pPr>
            <a:endParaRPr>
              <a:solidFill>
                <a:schemeClr val="dk1"/>
              </a:solidFill>
              <a:latin typeface="Anek Kannada Medium"/>
              <a:ea typeface="Anek Kannada Medium"/>
              <a:cs typeface="Anek Kannada Medium"/>
              <a:sym typeface="Anek Kannada Medium"/>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47"/>
          <p:cNvSpPr txBox="1">
            <a:spLocks noGrp="1"/>
          </p:cNvSpPr>
          <p:nvPr>
            <p:ph type="title"/>
          </p:nvPr>
        </p:nvSpPr>
        <p:spPr>
          <a:xfrm>
            <a:off x="720000" y="539500"/>
            <a:ext cx="7704000" cy="518400"/>
          </a:xfrm>
          <a:prstGeom prst="rect">
            <a:avLst/>
          </a:prstGeom>
        </p:spPr>
        <p:txBody>
          <a:bodyPr spcFirstLastPara="1" wrap="square" lIns="91425" tIns="0" rIns="91425" bIns="91425" anchor="t" anchorCtr="0">
            <a:noAutofit/>
          </a:bodyPr>
          <a:lstStyle/>
          <a:p>
            <a:pPr marL="0" lvl="0" indent="0" algn="l" rtl="0">
              <a:spcBef>
                <a:spcPts val="0"/>
              </a:spcBef>
              <a:spcAft>
                <a:spcPts val="0"/>
              </a:spcAft>
              <a:buNone/>
            </a:pPr>
            <a:r>
              <a:rPr lang="en"/>
              <a:t>Betaalbaarheid</a:t>
            </a:r>
            <a:endParaRPr/>
          </a:p>
        </p:txBody>
      </p:sp>
      <p:sp>
        <p:nvSpPr>
          <p:cNvPr id="475" name="Google Shape;475;p47"/>
          <p:cNvSpPr txBox="1">
            <a:spLocks noGrp="1"/>
          </p:cNvSpPr>
          <p:nvPr>
            <p:ph type="body" idx="1"/>
          </p:nvPr>
        </p:nvSpPr>
        <p:spPr>
          <a:xfrm>
            <a:off x="720000" y="1333044"/>
            <a:ext cx="7704000" cy="3486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700">
                <a:solidFill>
                  <a:srgbClr val="191919"/>
                </a:solidFill>
              </a:rPr>
              <a:t>Gratis nieuws (zoals VRT) volstaat meestal, maar alternatieve nieuwsmerken &amp; percepties blijven gewaardeerd </a:t>
            </a:r>
            <a:endParaRPr sz="1700">
              <a:solidFill>
                <a:srgbClr val="191919"/>
              </a:solidFill>
            </a:endParaRPr>
          </a:p>
          <a:p>
            <a:pPr marL="0" lvl="0" indent="0" algn="l" rtl="0">
              <a:spcBef>
                <a:spcPts val="0"/>
              </a:spcBef>
              <a:spcAft>
                <a:spcPts val="0"/>
              </a:spcAft>
              <a:buNone/>
            </a:pPr>
            <a:endParaRPr sz="1700">
              <a:solidFill>
                <a:srgbClr val="191919"/>
              </a:solidFill>
            </a:endParaRPr>
          </a:p>
          <a:p>
            <a:pPr marL="0" lvl="0" indent="0" algn="l" rtl="0">
              <a:spcBef>
                <a:spcPts val="0"/>
              </a:spcBef>
              <a:spcAft>
                <a:spcPts val="0"/>
              </a:spcAft>
              <a:buNone/>
            </a:pPr>
            <a:r>
              <a:rPr lang="en" sz="1700">
                <a:solidFill>
                  <a:srgbClr val="191919"/>
                </a:solidFill>
              </a:rPr>
              <a:t>Betalen kan enkel indien sprake van duidelijke meerwaarde</a:t>
            </a:r>
            <a:endParaRPr sz="1700">
              <a:solidFill>
                <a:srgbClr val="191919"/>
              </a:solidFill>
            </a:endParaRPr>
          </a:p>
          <a:p>
            <a:pPr marL="0" lvl="0" indent="0" algn="l" rtl="0">
              <a:spcBef>
                <a:spcPts val="0"/>
              </a:spcBef>
              <a:spcAft>
                <a:spcPts val="0"/>
              </a:spcAft>
              <a:buNone/>
            </a:pPr>
            <a:r>
              <a:rPr lang="en" sz="1700">
                <a:solidFill>
                  <a:srgbClr val="191919"/>
                </a:solidFill>
              </a:rPr>
              <a:t>Redenen om wel te betalen:</a:t>
            </a:r>
            <a:endParaRPr sz="1700">
              <a:solidFill>
                <a:srgbClr val="191919"/>
              </a:solidFill>
            </a:endParaRPr>
          </a:p>
          <a:p>
            <a:pPr marL="457200" lvl="0" indent="-336550" algn="l" rtl="0">
              <a:spcBef>
                <a:spcPts val="0"/>
              </a:spcBef>
              <a:spcAft>
                <a:spcPts val="0"/>
              </a:spcAft>
              <a:buClr>
                <a:srgbClr val="191919"/>
              </a:buClr>
              <a:buSzPts val="1700"/>
              <a:buChar char="●"/>
            </a:pPr>
            <a:r>
              <a:rPr lang="en" sz="1700">
                <a:solidFill>
                  <a:srgbClr val="191919"/>
                </a:solidFill>
              </a:rPr>
              <a:t>Extra achtergrondinformatie </a:t>
            </a:r>
            <a:endParaRPr sz="1700">
              <a:solidFill>
                <a:srgbClr val="191919"/>
              </a:solidFill>
            </a:endParaRPr>
          </a:p>
          <a:p>
            <a:pPr marL="457200" lvl="0" indent="-336550" algn="l" rtl="0">
              <a:spcBef>
                <a:spcPts val="0"/>
              </a:spcBef>
              <a:spcAft>
                <a:spcPts val="0"/>
              </a:spcAft>
              <a:buClr>
                <a:srgbClr val="191919"/>
              </a:buClr>
              <a:buSzPts val="1700"/>
              <a:buChar char="●"/>
            </a:pPr>
            <a:r>
              <a:rPr lang="en" sz="1700">
                <a:solidFill>
                  <a:srgbClr val="191919"/>
                </a:solidFill>
              </a:rPr>
              <a:t>Toegang tot extra beeldmateriaal</a:t>
            </a:r>
            <a:endParaRPr sz="1700">
              <a:solidFill>
                <a:srgbClr val="191919"/>
              </a:solidFill>
            </a:endParaRPr>
          </a:p>
          <a:p>
            <a:pPr marL="457200" lvl="0" indent="-336550" algn="l" rtl="0">
              <a:spcBef>
                <a:spcPts val="0"/>
              </a:spcBef>
              <a:spcAft>
                <a:spcPts val="0"/>
              </a:spcAft>
              <a:buClr>
                <a:srgbClr val="191919"/>
              </a:buClr>
              <a:buSzPts val="1700"/>
              <a:buChar char="●"/>
            </a:pPr>
            <a:r>
              <a:rPr lang="en" sz="1700">
                <a:solidFill>
                  <a:srgbClr val="191919"/>
                </a:solidFill>
              </a:rPr>
              <a:t>Behind the scenes van werking journalisten</a:t>
            </a:r>
            <a:endParaRPr sz="1700">
              <a:solidFill>
                <a:srgbClr val="191919"/>
              </a:solidFill>
            </a:endParaRPr>
          </a:p>
          <a:p>
            <a:pPr marL="457200" lvl="0" indent="-336550" algn="l" rtl="0">
              <a:spcBef>
                <a:spcPts val="0"/>
              </a:spcBef>
              <a:spcAft>
                <a:spcPts val="0"/>
              </a:spcAft>
              <a:buClr>
                <a:srgbClr val="191919"/>
              </a:buClr>
              <a:buSzPts val="1700"/>
              <a:buChar char="●"/>
            </a:pPr>
            <a:r>
              <a:rPr lang="en" sz="1700">
                <a:solidFill>
                  <a:srgbClr val="191919"/>
                </a:solidFill>
              </a:rPr>
              <a:t>Lokaal nieuws</a:t>
            </a:r>
            <a:endParaRPr sz="1700">
              <a:solidFill>
                <a:srgbClr val="191919"/>
              </a:solidFill>
            </a:endParaRPr>
          </a:p>
          <a:p>
            <a:pPr marL="0" lvl="0" indent="0" algn="l" rtl="0">
              <a:spcBef>
                <a:spcPts val="0"/>
              </a:spcBef>
              <a:spcAft>
                <a:spcPts val="0"/>
              </a:spcAft>
              <a:buNone/>
            </a:pPr>
            <a:endParaRPr sz="1700"/>
          </a:p>
          <a:p>
            <a:pPr marL="0" lvl="0" indent="0" algn="l"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Peach Fuzz COTY 2024 Design Inspiration by Slidesgo">
  <a:themeElements>
    <a:clrScheme name="Simple Light">
      <a:dk1>
        <a:srgbClr val="2F4044"/>
      </a:dk1>
      <a:lt1>
        <a:srgbClr val="FFFFFF"/>
      </a:lt1>
      <a:dk2>
        <a:srgbClr val="595959"/>
      </a:dk2>
      <a:lt2>
        <a:srgbClr val="FFDCB6"/>
      </a:lt2>
      <a:accent1>
        <a:srgbClr val="E97529"/>
      </a:accent1>
      <a:accent2>
        <a:srgbClr val="FFA85C"/>
      </a:accent2>
      <a:accent3>
        <a:srgbClr val="FFB18D"/>
      </a:accent3>
      <a:accent4>
        <a:srgbClr val="FFFFFF"/>
      </a:accent4>
      <a:accent5>
        <a:srgbClr val="FFFFFF"/>
      </a:accent5>
      <a:accent6>
        <a:srgbClr val="FFFFFF"/>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067918c-64a8-4e7c-90bd-25033339afb2">
      <Terms xmlns="http://schemas.microsoft.com/office/infopath/2007/PartnerControls"/>
    </lcf76f155ced4ddcb4097134ff3c332f>
    <TaxCatchAll xmlns="baf3f20e-9577-4bab-bdfb-bcdcd368fc2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843A80D9B3AE74BB5FE0B7FD7B9956A" ma:contentTypeVersion="11" ma:contentTypeDescription="Een nieuw document maken." ma:contentTypeScope="" ma:versionID="4a0602a29b552593bdb628dd765eed54">
  <xsd:schema xmlns:xsd="http://www.w3.org/2001/XMLSchema" xmlns:xs="http://www.w3.org/2001/XMLSchema" xmlns:p="http://schemas.microsoft.com/office/2006/metadata/properties" xmlns:ns2="6067918c-64a8-4e7c-90bd-25033339afb2" xmlns:ns3="baf3f20e-9577-4bab-bdfb-bcdcd368fc20" targetNamespace="http://schemas.microsoft.com/office/2006/metadata/properties" ma:root="true" ma:fieldsID="5fa6c4ac40e415a346308e1c5fad795b" ns2:_="" ns3:_="">
    <xsd:import namespace="6067918c-64a8-4e7c-90bd-25033339afb2"/>
    <xsd:import namespace="baf3f20e-9577-4bab-bdfb-bcdcd368fc2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67918c-64a8-4e7c-90bd-25033339af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3b9bb814-139f-4039-9463-697760f06ab3"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af3f20e-9577-4bab-bdfb-bcdcd368fc20"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7dcd50b8-c15a-4c27-b0ae-b4e270ae34dd}" ma:internalName="TaxCatchAll" ma:showField="CatchAllData" ma:web="baf3f20e-9577-4bab-bdfb-bcdcd368fc2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09DBF46-4946-4FA9-ACB4-BB89742FB273}">
  <ds:schemaRefs>
    <ds:schemaRef ds:uri="6067918c-64a8-4e7c-90bd-25033339afb2"/>
    <ds:schemaRef ds:uri="baf3f20e-9577-4bab-bdfb-bcdcd368fc2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F07A0E9-0B38-4B2B-B6F7-61C457B47DB1}">
  <ds:schemaRefs>
    <ds:schemaRef ds:uri="6067918c-64a8-4e7c-90bd-25033339afb2"/>
    <ds:schemaRef ds:uri="baf3f20e-9577-4bab-bdfb-bcdcd368fc2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3C3DD21-AFC3-4C48-BC7C-1AD1E6CC3D2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28</Slides>
  <Notes>28</Notes>
  <HiddenSlides>0</HiddenSlide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Peach Fuzz COTY 2024 Design Inspiration by Slidesgo</vt:lpstr>
      <vt:lpstr> </vt:lpstr>
      <vt:lpstr>Inhoudstafel</vt:lpstr>
      <vt:lpstr>Inzichten uit de empathiefase</vt:lpstr>
      <vt:lpstr>Focusgroepen &amp; diepte-interviews</vt:lpstr>
      <vt:lpstr>Focusgroepen  </vt:lpstr>
      <vt:lpstr>Focusgroepen  </vt:lpstr>
      <vt:lpstr>Focusgroepen  </vt:lpstr>
      <vt:lpstr>Journalistieke waarden &amp; betrouwbaarheid </vt:lpstr>
      <vt:lpstr>Betaalbaarheid</vt:lpstr>
      <vt:lpstr>Kwantitatieve data Mediahuis</vt:lpstr>
      <vt:lpstr>Kwantitatieve data Mediahuis Overeenkomsten</vt:lpstr>
      <vt:lpstr>Kwantitatieve data Mediahuis Overeenkomsten</vt:lpstr>
      <vt:lpstr>Kwantitatieve data Mediahuis Overeenkomsten</vt:lpstr>
      <vt:lpstr>Persona’s</vt:lpstr>
      <vt:lpstr>PowerPoint Presentation</vt:lpstr>
      <vt:lpstr>PowerPoint Presentation</vt:lpstr>
      <vt:lpstr>PowerPoint Presentation</vt:lpstr>
      <vt:lpstr>PowerPoint Presentation</vt:lpstr>
      <vt:lpstr>Problemen en kansen</vt:lpstr>
      <vt:lpstr>Problemen &amp; kansen</vt:lpstr>
      <vt:lpstr>Probleemstelling</vt:lpstr>
      <vt:lpstr>Probleemstelling</vt:lpstr>
      <vt:lpstr>Onderzoeksvraag</vt:lpstr>
      <vt:lpstr>Vooruitblik Fase 3</vt:lpstr>
      <vt:lpstr>Tijdlijn</vt:lpstr>
      <vt:lpstr>Waaraan zal de oplossing moeten voldoen?</vt:lpstr>
      <vt:lpstr>PowerPoint Presentation</vt:lpstr>
      <vt:lpstr>Bedankt voor  jullie aandacht!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1</cp:revision>
  <dcterms:modified xsi:type="dcterms:W3CDTF">2025-12-15T08:20:41Z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0x010100F843A80D9B3AE74BB5FE0B7FD7B9956A</vt:lpwstr>
  </property>
  <property fmtid="{D5CDD505-2E9C-101B-9397-08002B2CF9AE}" pid="3" name="MediaServiceImageTags">
    <vt:lpwstr/>
  </property>
</Properties>
</file>