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Lst>
  <p:sldSz cy="5143500" cx="9144000"/>
  <p:notesSz cx="6858000" cy="9144000"/>
  <p:embeddedFontLst>
    <p:embeddedFont>
      <p:font typeface="Montserrat"/>
      <p:regular r:id="rId44"/>
      <p:bold r:id="rId45"/>
      <p:italic r:id="rId46"/>
      <p:boldItalic r:id="rId47"/>
    </p:embeddedFont>
    <p:embeddedFont>
      <p:font typeface="Bebas Neue"/>
      <p:regular r:id="rId48"/>
    </p:embeddedFont>
    <p:embeddedFont>
      <p:font typeface="Darker Grotesque"/>
      <p:regular r:id="rId49"/>
      <p:bold r:id="rId50"/>
    </p:embeddedFont>
    <p:embeddedFont>
      <p:font typeface="Anek Kannada ExtraBold"/>
      <p:bold r:id="rId51"/>
    </p:embeddedFont>
    <p:embeddedFont>
      <p:font typeface="Anek Kannada Medium"/>
      <p:regular r:id="rId52"/>
      <p:bold r:id="rId53"/>
    </p:embeddedFont>
    <p:embeddedFont>
      <p:font typeface="Darker Grotesque Black"/>
      <p:bold r:id="rId54"/>
    </p:embeddedFont>
    <p:embeddedFont>
      <p:font typeface="Anek Kannada"/>
      <p:regular r:id="rId55"/>
      <p:bold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0995139-FEF4-4452-AE5F-422C1731ED0E}">
  <a:tblStyle styleId="{E0995139-FEF4-4452-AE5F-422C1731ED0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font" Target="fonts/Montserrat-regular.fntdata"/><Relationship Id="rId43" Type="http://schemas.openxmlformats.org/officeDocument/2006/relationships/slide" Target="slides/slide37.xml"/><Relationship Id="rId46" Type="http://schemas.openxmlformats.org/officeDocument/2006/relationships/font" Target="fonts/Montserrat-italic.fntdata"/><Relationship Id="rId45" Type="http://schemas.openxmlformats.org/officeDocument/2006/relationships/font" Target="fonts/Montserrat-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BebasNeue-regular.fntdata"/><Relationship Id="rId47" Type="http://schemas.openxmlformats.org/officeDocument/2006/relationships/font" Target="fonts/Montserrat-boldItalic.fntdata"/><Relationship Id="rId49" Type="http://schemas.openxmlformats.org/officeDocument/2006/relationships/font" Target="fonts/DarkerGrotesque-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AnekKannadaExtraBold-bold.fntdata"/><Relationship Id="rId50" Type="http://schemas.openxmlformats.org/officeDocument/2006/relationships/font" Target="fonts/DarkerGrotesque-bold.fntdata"/><Relationship Id="rId53" Type="http://schemas.openxmlformats.org/officeDocument/2006/relationships/font" Target="fonts/AnekKannadaMedium-bold.fntdata"/><Relationship Id="rId52" Type="http://schemas.openxmlformats.org/officeDocument/2006/relationships/font" Target="fonts/AnekKannadaMedium-regular.fntdata"/><Relationship Id="rId11" Type="http://schemas.openxmlformats.org/officeDocument/2006/relationships/slide" Target="slides/slide5.xml"/><Relationship Id="rId55" Type="http://schemas.openxmlformats.org/officeDocument/2006/relationships/font" Target="fonts/AnekKannada-regular.fntdata"/><Relationship Id="rId10" Type="http://schemas.openxmlformats.org/officeDocument/2006/relationships/slide" Target="slides/slide4.xml"/><Relationship Id="rId54" Type="http://schemas.openxmlformats.org/officeDocument/2006/relationships/font" Target="fonts/DarkerGrotesqueBlack-bold.fntdata"/><Relationship Id="rId13" Type="http://schemas.openxmlformats.org/officeDocument/2006/relationships/slide" Target="slides/slide7.xml"/><Relationship Id="rId12" Type="http://schemas.openxmlformats.org/officeDocument/2006/relationships/slide" Target="slides/slide6.xml"/><Relationship Id="rId56" Type="http://schemas.openxmlformats.org/officeDocument/2006/relationships/font" Target="fonts/AnekKannada-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 Chakir</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3afa2f935b1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3afa2f935b1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aff19d5a5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3aff19d5a5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r>
              <a:rPr lang="en" sz="1200">
                <a:solidFill>
                  <a:schemeClr val="dk1"/>
                </a:solidFill>
                <a:latin typeface="Calibri"/>
                <a:ea typeface="Calibri"/>
                <a:cs typeface="Calibri"/>
                <a:sym typeface="Calibri"/>
              </a:rPr>
              <a:t>En nieuws, nieuws, nieuws ook. Dat is wel eerder voor jongeren, maar op zich vind ik dat ook wel aangenaam.</a:t>
            </a:r>
            <a:endParaRPr>
              <a:solidFill>
                <a:schemeClr val="dk1"/>
              </a:solidFill>
            </a:endParaRPr>
          </a:p>
          <a:p>
            <a:pPr indent="0" lvl="0" marL="0" rtl="0" algn="l">
              <a:spcBef>
                <a:spcPts val="0"/>
              </a:spcBef>
              <a:spcAft>
                <a:spcPts val="0"/>
              </a:spcAft>
              <a:buNone/>
            </a:pPr>
            <a:r>
              <a:rPr lang="en" sz="1200">
                <a:solidFill>
                  <a:schemeClr val="dk1"/>
                </a:solidFill>
                <a:latin typeface="Calibri"/>
                <a:ea typeface="Calibri"/>
                <a:cs typeface="Calibri"/>
                <a:sym typeface="Calibri"/>
              </a:rPr>
              <a:t>Het is altijd heel duidelijk uitgelegd. Als er een of andere gebeurtenis is van weet ik veel wat, dan gaan die vaak ook daarvoor nog even terug kaderen waar het allemaal van komt.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aff19d5a5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3aff19d5a5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Betalen kan enkel met duidelijke meerwaarde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b2297c4d54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2b2297c4d54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3aa6fbaaef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3aa6fbaaef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3c7986b3936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3c7986b3936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14072739ea5_1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14072739ea5_1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3afa2f935b1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3afa2f935b1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3a20a116736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3a20a116736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3afa2f935b1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3afa2f935b1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d431007ba2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d431007ba2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3c73d303bd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3c73d303bd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3c7986b3936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3c7986b3936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3c7986b3936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3c7986b3936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3c7986b3936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3c7986b3936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hun specifieke/relevante problemen en de context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3c7986b3936_1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3c7986b3936_1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3c7986b3936_1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3c7986b3936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3c7986b3936_1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3c7986b3936_1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3c7986b3936_1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3c7986b3936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3c7986b3936_1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3c7986b3936_1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3c7986b3936_1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3c7986b3936_1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54dda1946d_6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54dda1946d_6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hun specifieke/relevante problemen en de context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3c7986b3936_1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3c7986b3936_1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3c7986b3936_1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3c7986b3936_1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3c7986b3936_1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3c7986b3936_1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3c7986b3936_1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3c7986b3936_1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3c7986b3936_1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3c7986b3936_1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3c83bc1ee0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3c83bc1ee0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3c7986b3936_1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3c7986b3936_1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3afa2f935b1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3afa2f935b1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c7986b3936_1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3c7986b3936_1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c7986b393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3c7986b393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a20a116736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3a20a116736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54dda1946d_6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54dda1946d_6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3afa2f935b1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3afa2f935b1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afa2f935b1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3afa2f935b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Influencers zijn toegankelijk, maar info minder gecontroleerd.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8" name="Shape 8"/>
        <p:cNvGrpSpPr/>
        <p:nvPr/>
      </p:nvGrpSpPr>
      <p:grpSpPr>
        <a:xfrm>
          <a:off x="0" y="0"/>
          <a:ext cx="0" cy="0"/>
          <a:chOff x="0" y="0"/>
          <a:chExt cx="0" cy="0"/>
        </a:xfrm>
      </p:grpSpPr>
      <p:sp>
        <p:nvSpPr>
          <p:cNvPr id="9" name="Google Shape;9;p2"/>
          <p:cNvSpPr txBox="1"/>
          <p:nvPr>
            <p:ph type="ctrTitle"/>
          </p:nvPr>
        </p:nvSpPr>
        <p:spPr>
          <a:xfrm>
            <a:off x="1396950" y="1185050"/>
            <a:ext cx="6350100" cy="17052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Clr>
                <a:srgbClr val="191919"/>
              </a:buClr>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0" name="Google Shape;10;p2"/>
          <p:cNvSpPr txBox="1"/>
          <p:nvPr>
            <p:ph idx="1" type="subTitle"/>
          </p:nvPr>
        </p:nvSpPr>
        <p:spPr>
          <a:xfrm>
            <a:off x="2307675" y="3235425"/>
            <a:ext cx="4528800" cy="475800"/>
          </a:xfrm>
          <a:prstGeom prst="rect">
            <a:avLst/>
          </a:prstGeom>
          <a:solidFill>
            <a:schemeClr val="dk1"/>
          </a:solidFill>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600">
                <a:solidFill>
                  <a:schemeClr val="accent3"/>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11" name="Google Shape;11;p2"/>
          <p:cNvGrpSpPr/>
          <p:nvPr/>
        </p:nvGrpSpPr>
        <p:grpSpPr>
          <a:xfrm>
            <a:off x="-981100" y="-506550"/>
            <a:ext cx="3590698" cy="5740468"/>
            <a:chOff x="-981100" y="-506550"/>
            <a:chExt cx="3590698" cy="5740468"/>
          </a:xfrm>
        </p:grpSpPr>
        <p:sp>
          <p:nvSpPr>
            <p:cNvPr id="12" name="Google Shape;12;p2"/>
            <p:cNvSpPr/>
            <p:nvPr/>
          </p:nvSpPr>
          <p:spPr>
            <a:xfrm>
              <a:off x="332304" y="3481363"/>
              <a:ext cx="1440194" cy="1662138"/>
            </a:xfrm>
            <a:custGeom>
              <a:rect b="b" l="l" r="r" t="t"/>
              <a:pathLst>
                <a:path extrusionOk="0" h="1363" w="1181">
                  <a:moveTo>
                    <a:pt x="0" y="682"/>
                  </a:moveTo>
                  <a:lnTo>
                    <a:pt x="0" y="682"/>
                  </a:lnTo>
                  <a:lnTo>
                    <a:pt x="0" y="0"/>
                  </a:lnTo>
                  <a:lnTo>
                    <a:pt x="1181" y="682"/>
                  </a:lnTo>
                  <a:lnTo>
                    <a:pt x="1181" y="1363"/>
                  </a:lnTo>
                  <a:lnTo>
                    <a:pt x="1181" y="1360"/>
                  </a:lnTo>
                  <a:lnTo>
                    <a:pt x="1181" y="1363"/>
                  </a:lnTo>
                  <a:lnTo>
                    <a:pt x="0" y="682"/>
                  </a:lnTo>
                  <a:lnTo>
                    <a:pt x="0" y="682"/>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 name="Google Shape;13;p2"/>
            <p:cNvSpPr/>
            <p:nvPr/>
          </p:nvSpPr>
          <p:spPr>
            <a:xfrm>
              <a:off x="344546" y="-506550"/>
              <a:ext cx="2130779" cy="1229617"/>
            </a:xfrm>
            <a:custGeom>
              <a:rect b="b" l="l" r="r" t="t"/>
              <a:pathLst>
                <a:path extrusionOk="0" h="1022" w="1771">
                  <a:moveTo>
                    <a:pt x="1771" y="341"/>
                  </a:moveTo>
                  <a:lnTo>
                    <a:pt x="1180" y="0"/>
                  </a:lnTo>
                  <a:lnTo>
                    <a:pt x="1180" y="0"/>
                  </a:lnTo>
                  <a:lnTo>
                    <a:pt x="590" y="341"/>
                  </a:lnTo>
                  <a:lnTo>
                    <a:pt x="0" y="681"/>
                  </a:lnTo>
                  <a:lnTo>
                    <a:pt x="590" y="1022"/>
                  </a:lnTo>
                  <a:lnTo>
                    <a:pt x="590" y="1022"/>
                  </a:lnTo>
                  <a:lnTo>
                    <a:pt x="1180" y="681"/>
                  </a:lnTo>
                  <a:lnTo>
                    <a:pt x="590" y="341"/>
                  </a:lnTo>
                  <a:lnTo>
                    <a:pt x="1180" y="681"/>
                  </a:lnTo>
                  <a:lnTo>
                    <a:pt x="1180" y="681"/>
                  </a:lnTo>
                  <a:lnTo>
                    <a:pt x="1771" y="34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cxnSp>
          <p:nvCxnSpPr>
            <p:cNvPr id="14" name="Google Shape;14;p2"/>
            <p:cNvCxnSpPr/>
            <p:nvPr/>
          </p:nvCxnSpPr>
          <p:spPr>
            <a:xfrm flipH="1">
              <a:off x="672932" y="250230"/>
              <a:ext cx="430800" cy="245100"/>
            </a:xfrm>
            <a:prstGeom prst="straightConnector1">
              <a:avLst/>
            </a:prstGeom>
            <a:noFill/>
            <a:ln cap="flat" cmpd="sng" w="9525">
              <a:solidFill>
                <a:schemeClr val="dk1"/>
              </a:solidFill>
              <a:prstDash val="solid"/>
              <a:miter lim="800000"/>
              <a:headEnd len="med" w="med" type="none"/>
              <a:tailEnd len="med" w="med" type="none"/>
            </a:ln>
          </p:spPr>
        </p:cxnSp>
        <p:grpSp>
          <p:nvGrpSpPr>
            <p:cNvPr id="15" name="Google Shape;15;p2"/>
            <p:cNvGrpSpPr/>
            <p:nvPr/>
          </p:nvGrpSpPr>
          <p:grpSpPr>
            <a:xfrm>
              <a:off x="-981100" y="-86304"/>
              <a:ext cx="3590698" cy="5320222"/>
              <a:chOff x="-8795677" y="-2878949"/>
              <a:chExt cx="5568700" cy="8253525"/>
            </a:xfrm>
          </p:grpSpPr>
          <p:sp>
            <p:nvSpPr>
              <p:cNvPr id="16" name="Google Shape;16;p2"/>
              <p:cNvSpPr/>
              <p:nvPr/>
            </p:nvSpPr>
            <p:spPr>
              <a:xfrm>
                <a:off x="-6734445" y="-1822008"/>
                <a:ext cx="1107583" cy="4373785"/>
              </a:xfrm>
              <a:custGeom>
                <a:rect b="b" l="l" r="r" t="t"/>
                <a:pathLst>
                  <a:path extrusionOk="0" h="3722370" w="921067">
                    <a:moveTo>
                      <a:pt x="921068" y="2658428"/>
                    </a:moveTo>
                    <a:lnTo>
                      <a:pt x="921068" y="1595437"/>
                    </a:lnTo>
                    <a:lnTo>
                      <a:pt x="921068" y="531495"/>
                    </a:lnTo>
                    <a:lnTo>
                      <a:pt x="0" y="0"/>
                    </a:lnTo>
                    <a:lnTo>
                      <a:pt x="0" y="1063943"/>
                    </a:lnTo>
                    <a:lnTo>
                      <a:pt x="0" y="2126933"/>
                    </a:lnTo>
                    <a:lnTo>
                      <a:pt x="0" y="3190875"/>
                    </a:lnTo>
                    <a:lnTo>
                      <a:pt x="921068" y="372237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7" name="Google Shape;17;p2"/>
              <p:cNvSpPr/>
              <p:nvPr/>
            </p:nvSpPr>
            <p:spPr>
              <a:xfrm>
                <a:off x="-7844364" y="-2878949"/>
                <a:ext cx="2216312" cy="2499145"/>
              </a:xfrm>
              <a:custGeom>
                <a:rect b="b" l="l" r="r" t="t"/>
                <a:pathLst>
                  <a:path extrusionOk="0" h="2126932" w="1843087">
                    <a:moveTo>
                      <a:pt x="0" y="1063943"/>
                    </a:moveTo>
                    <a:lnTo>
                      <a:pt x="0" y="1063943"/>
                    </a:lnTo>
                    <a:lnTo>
                      <a:pt x="0" y="0"/>
                    </a:lnTo>
                    <a:lnTo>
                      <a:pt x="1843088" y="1063943"/>
                    </a:lnTo>
                    <a:lnTo>
                      <a:pt x="1843088" y="2126933"/>
                    </a:lnTo>
                    <a:lnTo>
                      <a:pt x="1842135" y="2124075"/>
                    </a:lnTo>
                    <a:lnTo>
                      <a:pt x="1842135" y="2126933"/>
                    </a:lnTo>
                    <a:lnTo>
                      <a:pt x="0" y="1063943"/>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8" name="Google Shape;18;p2"/>
              <p:cNvSpPr/>
              <p:nvPr/>
            </p:nvSpPr>
            <p:spPr>
              <a:xfrm>
                <a:off x="-8795677" y="-2713724"/>
                <a:ext cx="5568700" cy="8088300"/>
              </a:xfrm>
              <a:custGeom>
                <a:rect b="b" l="l" r="r" t="t"/>
                <a:pathLst>
                  <a:path extrusionOk="0" h="323532" w="222748">
                    <a:moveTo>
                      <a:pt x="222748" y="323532"/>
                    </a:moveTo>
                    <a:lnTo>
                      <a:pt x="105273" y="259085"/>
                    </a:lnTo>
                    <a:lnTo>
                      <a:pt x="106064" y="57079"/>
                    </a:lnTo>
                    <a:lnTo>
                      <a:pt x="0" y="0"/>
                    </a:lnTo>
                  </a:path>
                </a:pathLst>
              </a:custGeom>
              <a:no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grpSp>
        <p:nvGrpSpPr>
          <p:cNvPr id="19" name="Google Shape;19;p2"/>
          <p:cNvGrpSpPr/>
          <p:nvPr/>
        </p:nvGrpSpPr>
        <p:grpSpPr>
          <a:xfrm>
            <a:off x="8081810" y="1775"/>
            <a:ext cx="2285994" cy="5139934"/>
            <a:chOff x="7830535" y="-501900"/>
            <a:chExt cx="2285994" cy="5139934"/>
          </a:xfrm>
        </p:grpSpPr>
        <p:sp>
          <p:nvSpPr>
            <p:cNvPr id="20" name="Google Shape;20;p2"/>
            <p:cNvSpPr/>
            <p:nvPr/>
          </p:nvSpPr>
          <p:spPr>
            <a:xfrm>
              <a:off x="8533004" y="2736606"/>
              <a:ext cx="1406128" cy="810816"/>
            </a:xfrm>
            <a:custGeom>
              <a:rect b="b" l="l" r="r" t="t"/>
              <a:pathLst>
                <a:path extrusionOk="0" h="681" w="1181">
                  <a:moveTo>
                    <a:pt x="591" y="681"/>
                  </a:moveTo>
                  <a:lnTo>
                    <a:pt x="1181" y="340"/>
                  </a:lnTo>
                  <a:lnTo>
                    <a:pt x="591" y="0"/>
                  </a:lnTo>
                  <a:lnTo>
                    <a:pt x="591" y="0"/>
                  </a:lnTo>
                  <a:lnTo>
                    <a:pt x="0" y="340"/>
                  </a:lnTo>
                  <a:lnTo>
                    <a:pt x="591" y="681"/>
                  </a:lnTo>
                  <a:lnTo>
                    <a:pt x="591" y="681"/>
                  </a:lnTo>
                  <a:close/>
                </a:path>
              </a:pathLst>
            </a:custGeom>
            <a:gradFill>
              <a:gsLst>
                <a:gs pos="0">
                  <a:schemeClr val="accent2"/>
                </a:gs>
                <a:gs pos="100000">
                  <a:schemeClr val="accent3"/>
                </a:gs>
              </a:gsLst>
              <a:lin ang="5400012"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1" name="Google Shape;21;p2"/>
            <p:cNvSpPr/>
            <p:nvPr/>
          </p:nvSpPr>
          <p:spPr>
            <a:xfrm>
              <a:off x="8533004" y="2330604"/>
              <a:ext cx="703659" cy="810816"/>
            </a:xfrm>
            <a:custGeom>
              <a:rect b="b" l="l" r="r" t="t"/>
              <a:pathLst>
                <a:path extrusionOk="0" h="681" w="591">
                  <a:moveTo>
                    <a:pt x="591" y="341"/>
                  </a:moveTo>
                  <a:lnTo>
                    <a:pt x="0" y="681"/>
                  </a:lnTo>
                  <a:lnTo>
                    <a:pt x="0" y="0"/>
                  </a:lnTo>
                  <a:lnTo>
                    <a:pt x="591" y="34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2" name="Google Shape;22;p2"/>
            <p:cNvSpPr/>
            <p:nvPr/>
          </p:nvSpPr>
          <p:spPr>
            <a:xfrm>
              <a:off x="7830535" y="-501894"/>
              <a:ext cx="702469" cy="3651647"/>
            </a:xfrm>
            <a:custGeom>
              <a:rect b="b" l="l" r="r" t="t"/>
              <a:pathLst>
                <a:path extrusionOk="0" h="3067" w="590">
                  <a:moveTo>
                    <a:pt x="0" y="0"/>
                  </a:moveTo>
                  <a:lnTo>
                    <a:pt x="0" y="681"/>
                  </a:lnTo>
                  <a:lnTo>
                    <a:pt x="0" y="1363"/>
                  </a:lnTo>
                  <a:lnTo>
                    <a:pt x="0" y="2045"/>
                  </a:lnTo>
                  <a:lnTo>
                    <a:pt x="0" y="2045"/>
                  </a:lnTo>
                  <a:lnTo>
                    <a:pt x="0" y="2725"/>
                  </a:lnTo>
                  <a:lnTo>
                    <a:pt x="590" y="3067"/>
                  </a:lnTo>
                  <a:lnTo>
                    <a:pt x="590" y="2385"/>
                  </a:lnTo>
                  <a:lnTo>
                    <a:pt x="590" y="1703"/>
                  </a:lnTo>
                  <a:lnTo>
                    <a:pt x="590" y="1023"/>
                  </a:lnTo>
                  <a:lnTo>
                    <a:pt x="590" y="341"/>
                  </a:lnTo>
                  <a:lnTo>
                    <a:pt x="0" y="0"/>
                  </a:lnTo>
                  <a:close/>
                  <a:moveTo>
                    <a:pt x="0" y="2046"/>
                  </a:moveTo>
                  <a:lnTo>
                    <a:pt x="0" y="2045"/>
                  </a:lnTo>
                  <a:lnTo>
                    <a:pt x="0" y="2045"/>
                  </a:lnTo>
                  <a:lnTo>
                    <a:pt x="0" y="2046"/>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3" name="Google Shape;23;p2"/>
            <p:cNvSpPr/>
            <p:nvPr/>
          </p:nvSpPr>
          <p:spPr>
            <a:xfrm>
              <a:off x="8710401" y="539504"/>
              <a:ext cx="702469" cy="1216819"/>
            </a:xfrm>
            <a:custGeom>
              <a:rect b="b" l="l" r="r" t="t"/>
              <a:pathLst>
                <a:path extrusionOk="0" h="1022" w="590">
                  <a:moveTo>
                    <a:pt x="590" y="340"/>
                  </a:moveTo>
                  <a:lnTo>
                    <a:pt x="0" y="0"/>
                  </a:lnTo>
                  <a:lnTo>
                    <a:pt x="0" y="680"/>
                  </a:lnTo>
                  <a:lnTo>
                    <a:pt x="590" y="1022"/>
                  </a:lnTo>
                  <a:lnTo>
                    <a:pt x="590" y="34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4" name="Google Shape;24;p2"/>
            <p:cNvSpPr/>
            <p:nvPr/>
          </p:nvSpPr>
          <p:spPr>
            <a:xfrm>
              <a:off x="7830535" y="3015213"/>
              <a:ext cx="1406128" cy="1622822"/>
            </a:xfrm>
            <a:custGeom>
              <a:rect b="b" l="l" r="r" t="t"/>
              <a:pathLst>
                <a:path extrusionOk="0" h="1363" w="1181">
                  <a:moveTo>
                    <a:pt x="0" y="682"/>
                  </a:moveTo>
                  <a:lnTo>
                    <a:pt x="0" y="682"/>
                  </a:lnTo>
                  <a:lnTo>
                    <a:pt x="0" y="0"/>
                  </a:lnTo>
                  <a:lnTo>
                    <a:pt x="1181" y="682"/>
                  </a:lnTo>
                  <a:lnTo>
                    <a:pt x="1181" y="1363"/>
                  </a:lnTo>
                  <a:lnTo>
                    <a:pt x="1181" y="1360"/>
                  </a:lnTo>
                  <a:lnTo>
                    <a:pt x="1181" y="1363"/>
                  </a:lnTo>
                  <a:lnTo>
                    <a:pt x="0" y="682"/>
                  </a:lnTo>
                  <a:lnTo>
                    <a:pt x="0" y="682"/>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 name="Google Shape;25;p2"/>
            <p:cNvSpPr/>
            <p:nvPr/>
          </p:nvSpPr>
          <p:spPr>
            <a:xfrm>
              <a:off x="8710401" y="1756322"/>
              <a:ext cx="1406128" cy="809625"/>
            </a:xfrm>
            <a:custGeom>
              <a:rect b="b" l="l" r="r" t="t"/>
              <a:pathLst>
                <a:path extrusionOk="0" h="680" w="1181">
                  <a:moveTo>
                    <a:pt x="590" y="680"/>
                  </a:moveTo>
                  <a:lnTo>
                    <a:pt x="1181" y="340"/>
                  </a:lnTo>
                  <a:lnTo>
                    <a:pt x="590" y="0"/>
                  </a:lnTo>
                  <a:lnTo>
                    <a:pt x="590" y="0"/>
                  </a:lnTo>
                  <a:lnTo>
                    <a:pt x="0" y="340"/>
                  </a:lnTo>
                  <a:lnTo>
                    <a:pt x="590" y="680"/>
                  </a:lnTo>
                  <a:lnTo>
                    <a:pt x="590" y="680"/>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6" name="Google Shape;26;p2"/>
            <p:cNvSpPr/>
            <p:nvPr/>
          </p:nvSpPr>
          <p:spPr>
            <a:xfrm>
              <a:off x="8182950" y="-501900"/>
              <a:ext cx="1625425" cy="5058875"/>
            </a:xfrm>
            <a:custGeom>
              <a:rect b="b" l="l" r="r" t="t"/>
              <a:pathLst>
                <a:path extrusionOk="0" h="202355" w="65017">
                  <a:moveTo>
                    <a:pt x="0" y="0"/>
                  </a:moveTo>
                  <a:lnTo>
                    <a:pt x="0" y="165164"/>
                  </a:lnTo>
                  <a:lnTo>
                    <a:pt x="65017" y="202355"/>
                  </a:lnTo>
                </a:path>
              </a:pathLst>
            </a:custGeom>
            <a:noFill/>
            <a:ln cap="flat" cmpd="sng" w="9525">
              <a:solidFill>
                <a:schemeClr val="dk1"/>
              </a:solidFill>
              <a:prstDash val="solid"/>
              <a:miter lim="800000"/>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7" name="Google Shape;27;p2"/>
            <p:cNvSpPr/>
            <p:nvPr/>
          </p:nvSpPr>
          <p:spPr>
            <a:xfrm>
              <a:off x="9058063" y="1147913"/>
              <a:ext cx="647700" cy="1047750"/>
            </a:xfrm>
            <a:custGeom>
              <a:rect b="b" l="l" r="r" t="t"/>
              <a:pathLst>
                <a:path extrusionOk="0" h="880" w="544">
                  <a:moveTo>
                    <a:pt x="178" y="880"/>
                  </a:moveTo>
                  <a:lnTo>
                    <a:pt x="544" y="651"/>
                  </a:lnTo>
                  <a:lnTo>
                    <a:pt x="544" y="329"/>
                  </a:lnTo>
                  <a:lnTo>
                    <a:pt x="0" y="0"/>
                  </a:lnTo>
                </a:path>
              </a:pathLst>
            </a:custGeom>
            <a:noFill/>
            <a:ln cap="flat" cmpd="sng" w="9525">
              <a:solidFill>
                <a:schemeClr val="dk1"/>
              </a:solidFill>
              <a:prstDash val="solid"/>
              <a:miter lim="800000"/>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2_1">
    <p:spTree>
      <p:nvGrpSpPr>
        <p:cNvPr id="113" name="Shape 113"/>
        <p:cNvGrpSpPr/>
        <p:nvPr/>
      </p:nvGrpSpPr>
      <p:grpSpPr>
        <a:xfrm>
          <a:off x="0" y="0"/>
          <a:ext cx="0" cy="0"/>
          <a:chOff x="0" y="0"/>
          <a:chExt cx="0" cy="0"/>
        </a:xfrm>
      </p:grpSpPr>
      <p:sp>
        <p:nvSpPr>
          <p:cNvPr id="114" name="Google Shape;114;p11"/>
          <p:cNvSpPr txBox="1"/>
          <p:nvPr>
            <p:ph type="title"/>
          </p:nvPr>
        </p:nvSpPr>
        <p:spPr>
          <a:xfrm>
            <a:off x="720000" y="539500"/>
            <a:ext cx="7704000" cy="518400"/>
          </a:xfrm>
          <a:prstGeom prst="rect">
            <a:avLst/>
          </a:prstGeom>
        </p:spPr>
        <p:txBody>
          <a:bodyPr anchorCtr="0" anchor="t" bIns="91425" lIns="91425" spcFirstLastPara="1" rIns="91425" wrap="square" tIns="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115" name="Google Shape;115;p11"/>
          <p:cNvGrpSpPr/>
          <p:nvPr/>
        </p:nvGrpSpPr>
        <p:grpSpPr>
          <a:xfrm>
            <a:off x="7900834" y="1653925"/>
            <a:ext cx="1243159" cy="3690301"/>
            <a:chOff x="7900834" y="1453200"/>
            <a:chExt cx="1243159" cy="3690301"/>
          </a:xfrm>
        </p:grpSpPr>
        <p:sp>
          <p:nvSpPr>
            <p:cNvPr id="116" name="Google Shape;116;p11"/>
            <p:cNvSpPr/>
            <p:nvPr/>
          </p:nvSpPr>
          <p:spPr>
            <a:xfrm>
              <a:off x="8525950" y="1597425"/>
              <a:ext cx="613050" cy="3186874"/>
            </a:xfrm>
            <a:custGeom>
              <a:rect b="b" l="l" r="r" t="t"/>
              <a:pathLst>
                <a:path extrusionOk="0" h="3067" w="590">
                  <a:moveTo>
                    <a:pt x="0" y="0"/>
                  </a:moveTo>
                  <a:lnTo>
                    <a:pt x="0" y="681"/>
                  </a:lnTo>
                  <a:lnTo>
                    <a:pt x="0" y="1363"/>
                  </a:lnTo>
                  <a:lnTo>
                    <a:pt x="0" y="2045"/>
                  </a:lnTo>
                  <a:lnTo>
                    <a:pt x="0" y="2045"/>
                  </a:lnTo>
                  <a:lnTo>
                    <a:pt x="0" y="2725"/>
                  </a:lnTo>
                  <a:lnTo>
                    <a:pt x="590" y="3067"/>
                  </a:lnTo>
                  <a:lnTo>
                    <a:pt x="590" y="2385"/>
                  </a:lnTo>
                  <a:lnTo>
                    <a:pt x="590" y="1703"/>
                  </a:lnTo>
                  <a:lnTo>
                    <a:pt x="590" y="1023"/>
                  </a:lnTo>
                  <a:lnTo>
                    <a:pt x="590" y="341"/>
                  </a:lnTo>
                  <a:lnTo>
                    <a:pt x="0" y="0"/>
                  </a:lnTo>
                  <a:close/>
                  <a:moveTo>
                    <a:pt x="0" y="2046"/>
                  </a:moveTo>
                  <a:lnTo>
                    <a:pt x="0" y="2045"/>
                  </a:lnTo>
                  <a:lnTo>
                    <a:pt x="0" y="2045"/>
                  </a:lnTo>
                  <a:lnTo>
                    <a:pt x="0" y="2046"/>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17" name="Google Shape;117;p11"/>
            <p:cNvSpPr/>
            <p:nvPr/>
          </p:nvSpPr>
          <p:spPr>
            <a:xfrm>
              <a:off x="7900834" y="4427711"/>
              <a:ext cx="1243159" cy="715790"/>
            </a:xfrm>
            <a:custGeom>
              <a:rect b="b" l="l" r="r" t="t"/>
              <a:pathLst>
                <a:path extrusionOk="0" h="680" w="1181">
                  <a:moveTo>
                    <a:pt x="590" y="680"/>
                  </a:moveTo>
                  <a:lnTo>
                    <a:pt x="1181" y="340"/>
                  </a:lnTo>
                  <a:lnTo>
                    <a:pt x="590" y="0"/>
                  </a:lnTo>
                  <a:lnTo>
                    <a:pt x="590" y="0"/>
                  </a:lnTo>
                  <a:lnTo>
                    <a:pt x="0" y="340"/>
                  </a:lnTo>
                  <a:lnTo>
                    <a:pt x="590" y="680"/>
                  </a:lnTo>
                  <a:lnTo>
                    <a:pt x="590" y="680"/>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18" name="Google Shape;118;p11"/>
            <p:cNvSpPr/>
            <p:nvPr/>
          </p:nvSpPr>
          <p:spPr>
            <a:xfrm>
              <a:off x="8395575" y="1453200"/>
              <a:ext cx="394200" cy="3362925"/>
            </a:xfrm>
            <a:custGeom>
              <a:rect b="b" l="l" r="r" t="t"/>
              <a:pathLst>
                <a:path extrusionOk="0" h="134517" w="15768">
                  <a:moveTo>
                    <a:pt x="0" y="134517"/>
                  </a:moveTo>
                  <a:lnTo>
                    <a:pt x="15410" y="124875"/>
                  </a:lnTo>
                  <a:lnTo>
                    <a:pt x="15410" y="111317"/>
                  </a:lnTo>
                  <a:lnTo>
                    <a:pt x="15768" y="0"/>
                  </a:lnTo>
                </a:path>
              </a:pathLst>
            </a:custGeom>
            <a:noFill/>
            <a:ln cap="flat" cmpd="sng" w="9525">
              <a:solidFill>
                <a:schemeClr val="dk1"/>
              </a:solidFill>
              <a:prstDash val="solid"/>
              <a:miter lim="800000"/>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
        <p:nvSpPr>
          <p:cNvPr id="119" name="Google Shape;119;p11"/>
          <p:cNvSpPr/>
          <p:nvPr/>
        </p:nvSpPr>
        <p:spPr>
          <a:xfrm>
            <a:off x="10" y="728956"/>
            <a:ext cx="702469" cy="3651647"/>
          </a:xfrm>
          <a:custGeom>
            <a:rect b="b" l="l" r="r" t="t"/>
            <a:pathLst>
              <a:path extrusionOk="0" h="3067" w="590">
                <a:moveTo>
                  <a:pt x="0" y="0"/>
                </a:moveTo>
                <a:lnTo>
                  <a:pt x="0" y="681"/>
                </a:lnTo>
                <a:lnTo>
                  <a:pt x="0" y="1363"/>
                </a:lnTo>
                <a:lnTo>
                  <a:pt x="0" y="2045"/>
                </a:lnTo>
                <a:lnTo>
                  <a:pt x="0" y="2045"/>
                </a:lnTo>
                <a:lnTo>
                  <a:pt x="0" y="2725"/>
                </a:lnTo>
                <a:lnTo>
                  <a:pt x="590" y="3067"/>
                </a:lnTo>
                <a:lnTo>
                  <a:pt x="590" y="2385"/>
                </a:lnTo>
                <a:lnTo>
                  <a:pt x="590" y="1703"/>
                </a:lnTo>
                <a:lnTo>
                  <a:pt x="590" y="1023"/>
                </a:lnTo>
                <a:lnTo>
                  <a:pt x="590" y="341"/>
                </a:lnTo>
                <a:lnTo>
                  <a:pt x="0" y="0"/>
                </a:lnTo>
                <a:close/>
                <a:moveTo>
                  <a:pt x="0" y="2046"/>
                </a:moveTo>
                <a:lnTo>
                  <a:pt x="0" y="2045"/>
                </a:lnTo>
                <a:lnTo>
                  <a:pt x="0" y="2045"/>
                </a:lnTo>
                <a:lnTo>
                  <a:pt x="0" y="2046"/>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0" name="Google Shape;120;p11"/>
          <p:cNvSpPr/>
          <p:nvPr/>
        </p:nvSpPr>
        <p:spPr>
          <a:xfrm>
            <a:off x="10" y="4246063"/>
            <a:ext cx="1406128" cy="1622822"/>
          </a:xfrm>
          <a:custGeom>
            <a:rect b="b" l="l" r="r" t="t"/>
            <a:pathLst>
              <a:path extrusionOk="0" h="1363" w="1181">
                <a:moveTo>
                  <a:pt x="0" y="682"/>
                </a:moveTo>
                <a:lnTo>
                  <a:pt x="0" y="682"/>
                </a:lnTo>
                <a:lnTo>
                  <a:pt x="0" y="0"/>
                </a:lnTo>
                <a:lnTo>
                  <a:pt x="1181" y="682"/>
                </a:lnTo>
                <a:lnTo>
                  <a:pt x="1181" y="1363"/>
                </a:lnTo>
                <a:lnTo>
                  <a:pt x="1181" y="1360"/>
                </a:lnTo>
                <a:lnTo>
                  <a:pt x="1181" y="1363"/>
                </a:lnTo>
                <a:lnTo>
                  <a:pt x="0" y="682"/>
                </a:lnTo>
                <a:lnTo>
                  <a:pt x="0" y="682"/>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1" name="Google Shape;121;p11"/>
          <p:cNvSpPr/>
          <p:nvPr/>
        </p:nvSpPr>
        <p:spPr>
          <a:xfrm>
            <a:off x="347550" y="-223975"/>
            <a:ext cx="1475300" cy="5921400"/>
          </a:xfrm>
          <a:custGeom>
            <a:rect b="b" l="l" r="r" t="t"/>
            <a:pathLst>
              <a:path extrusionOk="0" h="236856" w="59012">
                <a:moveTo>
                  <a:pt x="0" y="0"/>
                </a:moveTo>
                <a:lnTo>
                  <a:pt x="195" y="203281"/>
                </a:lnTo>
                <a:lnTo>
                  <a:pt x="59012" y="236856"/>
                </a:lnTo>
              </a:path>
            </a:pathLst>
          </a:custGeom>
          <a:noFill/>
          <a:ln cap="flat" cmpd="sng" w="9525">
            <a:solidFill>
              <a:schemeClr val="dk1"/>
            </a:solidFill>
            <a:prstDash val="solid"/>
            <a:miter lim="800000"/>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2_1_1">
    <p:spTree>
      <p:nvGrpSpPr>
        <p:cNvPr id="122" name="Shape 122"/>
        <p:cNvGrpSpPr/>
        <p:nvPr/>
      </p:nvGrpSpPr>
      <p:grpSpPr>
        <a:xfrm>
          <a:off x="0" y="0"/>
          <a:ext cx="0" cy="0"/>
          <a:chOff x="0" y="0"/>
          <a:chExt cx="0" cy="0"/>
        </a:xfrm>
      </p:grpSpPr>
      <p:sp>
        <p:nvSpPr>
          <p:cNvPr id="123" name="Google Shape;123;p12"/>
          <p:cNvSpPr txBox="1"/>
          <p:nvPr>
            <p:ph type="title"/>
          </p:nvPr>
        </p:nvSpPr>
        <p:spPr>
          <a:xfrm>
            <a:off x="720000" y="539500"/>
            <a:ext cx="7704000" cy="518400"/>
          </a:xfrm>
          <a:prstGeom prst="rect">
            <a:avLst/>
          </a:prstGeom>
        </p:spPr>
        <p:txBody>
          <a:bodyPr anchorCtr="0" anchor="t" bIns="91425" lIns="91425" spcFirstLastPara="1" rIns="91425" wrap="square" tIns="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4" name="Google Shape;124;p12"/>
          <p:cNvSpPr/>
          <p:nvPr/>
        </p:nvSpPr>
        <p:spPr>
          <a:xfrm rot="10800000">
            <a:off x="8441538" y="793350"/>
            <a:ext cx="702469" cy="3651647"/>
          </a:xfrm>
          <a:custGeom>
            <a:rect b="b" l="l" r="r" t="t"/>
            <a:pathLst>
              <a:path extrusionOk="0" h="3067" w="590">
                <a:moveTo>
                  <a:pt x="0" y="0"/>
                </a:moveTo>
                <a:lnTo>
                  <a:pt x="0" y="681"/>
                </a:lnTo>
                <a:lnTo>
                  <a:pt x="0" y="1363"/>
                </a:lnTo>
                <a:lnTo>
                  <a:pt x="0" y="2045"/>
                </a:lnTo>
                <a:lnTo>
                  <a:pt x="0" y="2045"/>
                </a:lnTo>
                <a:lnTo>
                  <a:pt x="0" y="2725"/>
                </a:lnTo>
                <a:lnTo>
                  <a:pt x="590" y="3067"/>
                </a:lnTo>
                <a:lnTo>
                  <a:pt x="590" y="2385"/>
                </a:lnTo>
                <a:lnTo>
                  <a:pt x="590" y="1703"/>
                </a:lnTo>
                <a:lnTo>
                  <a:pt x="590" y="1023"/>
                </a:lnTo>
                <a:lnTo>
                  <a:pt x="590" y="341"/>
                </a:lnTo>
                <a:lnTo>
                  <a:pt x="0" y="0"/>
                </a:lnTo>
                <a:close/>
                <a:moveTo>
                  <a:pt x="0" y="2046"/>
                </a:moveTo>
                <a:lnTo>
                  <a:pt x="0" y="2045"/>
                </a:lnTo>
                <a:lnTo>
                  <a:pt x="0" y="2045"/>
                </a:lnTo>
                <a:lnTo>
                  <a:pt x="0" y="2046"/>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5" name="Google Shape;125;p12"/>
          <p:cNvSpPr/>
          <p:nvPr/>
        </p:nvSpPr>
        <p:spPr>
          <a:xfrm rot="10800000">
            <a:off x="7737879" y="-694931"/>
            <a:ext cx="1406128" cy="1622822"/>
          </a:xfrm>
          <a:custGeom>
            <a:rect b="b" l="l" r="r" t="t"/>
            <a:pathLst>
              <a:path extrusionOk="0" h="1363" w="1181">
                <a:moveTo>
                  <a:pt x="0" y="682"/>
                </a:moveTo>
                <a:lnTo>
                  <a:pt x="0" y="682"/>
                </a:lnTo>
                <a:lnTo>
                  <a:pt x="0" y="0"/>
                </a:lnTo>
                <a:lnTo>
                  <a:pt x="1181" y="682"/>
                </a:lnTo>
                <a:lnTo>
                  <a:pt x="1181" y="1363"/>
                </a:lnTo>
                <a:lnTo>
                  <a:pt x="1181" y="1360"/>
                </a:lnTo>
                <a:lnTo>
                  <a:pt x="1181" y="1363"/>
                </a:lnTo>
                <a:lnTo>
                  <a:pt x="0" y="682"/>
                </a:lnTo>
                <a:lnTo>
                  <a:pt x="0" y="682"/>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6" name="Google Shape;126;p12"/>
          <p:cNvSpPr/>
          <p:nvPr/>
        </p:nvSpPr>
        <p:spPr>
          <a:xfrm>
            <a:off x="7321150" y="-523475"/>
            <a:ext cx="1474125" cy="4460400"/>
          </a:xfrm>
          <a:custGeom>
            <a:rect b="b" l="l" r="r" t="t"/>
            <a:pathLst>
              <a:path extrusionOk="0" h="178416" w="58965">
                <a:moveTo>
                  <a:pt x="58965" y="178416"/>
                </a:moveTo>
                <a:lnTo>
                  <a:pt x="58817" y="33575"/>
                </a:lnTo>
                <a:lnTo>
                  <a:pt x="0" y="0"/>
                </a:lnTo>
              </a:path>
            </a:pathLst>
          </a:custGeom>
          <a:noFill/>
          <a:ln cap="flat" cmpd="sng" w="9525">
            <a:solidFill>
              <a:schemeClr val="dk1"/>
            </a:solidFill>
            <a:prstDash val="solid"/>
            <a:miter lim="800000"/>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127" name="Google Shape;127;p12"/>
          <p:cNvGrpSpPr/>
          <p:nvPr/>
        </p:nvGrpSpPr>
        <p:grpSpPr>
          <a:xfrm flipH="1">
            <a:off x="-622041" y="3351921"/>
            <a:ext cx="1243158" cy="1791579"/>
            <a:chOff x="8710401" y="539504"/>
            <a:chExt cx="1406128" cy="2026444"/>
          </a:xfrm>
        </p:grpSpPr>
        <p:sp>
          <p:nvSpPr>
            <p:cNvPr id="128" name="Google Shape;128;p12"/>
            <p:cNvSpPr/>
            <p:nvPr/>
          </p:nvSpPr>
          <p:spPr>
            <a:xfrm>
              <a:off x="8710401" y="539504"/>
              <a:ext cx="702469" cy="1216819"/>
            </a:xfrm>
            <a:custGeom>
              <a:rect b="b" l="l" r="r" t="t"/>
              <a:pathLst>
                <a:path extrusionOk="0" h="1022" w="590">
                  <a:moveTo>
                    <a:pt x="590" y="340"/>
                  </a:moveTo>
                  <a:lnTo>
                    <a:pt x="0" y="0"/>
                  </a:lnTo>
                  <a:lnTo>
                    <a:pt x="0" y="680"/>
                  </a:lnTo>
                  <a:lnTo>
                    <a:pt x="590" y="1022"/>
                  </a:lnTo>
                  <a:lnTo>
                    <a:pt x="590" y="34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9" name="Google Shape;129;p12"/>
            <p:cNvSpPr/>
            <p:nvPr/>
          </p:nvSpPr>
          <p:spPr>
            <a:xfrm>
              <a:off x="8710401" y="1756322"/>
              <a:ext cx="1406128" cy="809625"/>
            </a:xfrm>
            <a:custGeom>
              <a:rect b="b" l="l" r="r" t="t"/>
              <a:pathLst>
                <a:path extrusionOk="0" h="680" w="1181">
                  <a:moveTo>
                    <a:pt x="590" y="680"/>
                  </a:moveTo>
                  <a:lnTo>
                    <a:pt x="1181" y="340"/>
                  </a:lnTo>
                  <a:lnTo>
                    <a:pt x="590" y="0"/>
                  </a:lnTo>
                  <a:lnTo>
                    <a:pt x="590" y="0"/>
                  </a:lnTo>
                  <a:lnTo>
                    <a:pt x="0" y="340"/>
                  </a:lnTo>
                  <a:lnTo>
                    <a:pt x="590" y="680"/>
                  </a:lnTo>
                  <a:lnTo>
                    <a:pt x="590" y="680"/>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0" name="Google Shape;130;p12"/>
            <p:cNvSpPr/>
            <p:nvPr/>
          </p:nvSpPr>
          <p:spPr>
            <a:xfrm>
              <a:off x="9058063" y="1147913"/>
              <a:ext cx="647700" cy="1047750"/>
            </a:xfrm>
            <a:custGeom>
              <a:rect b="b" l="l" r="r" t="t"/>
              <a:pathLst>
                <a:path extrusionOk="0" h="880" w="544">
                  <a:moveTo>
                    <a:pt x="178" y="880"/>
                  </a:moveTo>
                  <a:lnTo>
                    <a:pt x="544" y="651"/>
                  </a:lnTo>
                  <a:lnTo>
                    <a:pt x="544" y="329"/>
                  </a:lnTo>
                  <a:lnTo>
                    <a:pt x="0" y="0"/>
                  </a:lnTo>
                </a:path>
              </a:pathLst>
            </a:custGeom>
            <a:noFill/>
            <a:ln cap="flat" cmpd="sng" w="9525">
              <a:solidFill>
                <a:schemeClr val="dk1"/>
              </a:solidFill>
              <a:prstDash val="solid"/>
              <a:miter lim="800000"/>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
    <p:spTree>
      <p:nvGrpSpPr>
        <p:cNvPr id="131" name="Shape 131"/>
        <p:cNvGrpSpPr/>
        <p:nvPr/>
      </p:nvGrpSpPr>
      <p:grpSpPr>
        <a:xfrm>
          <a:off x="0" y="0"/>
          <a:ext cx="0" cy="0"/>
          <a:chOff x="0" y="0"/>
          <a:chExt cx="0" cy="0"/>
        </a:xfrm>
      </p:grpSpPr>
      <p:sp>
        <p:nvSpPr>
          <p:cNvPr id="132" name="Google Shape;132;p13"/>
          <p:cNvSpPr txBox="1"/>
          <p:nvPr>
            <p:ph type="title"/>
          </p:nvPr>
        </p:nvSpPr>
        <p:spPr>
          <a:xfrm>
            <a:off x="720000" y="539500"/>
            <a:ext cx="7704000" cy="518400"/>
          </a:xfrm>
          <a:prstGeom prst="rect">
            <a:avLst/>
          </a:prstGeom>
        </p:spPr>
        <p:txBody>
          <a:bodyPr anchorCtr="0" anchor="t" bIns="91425" lIns="91425" spcFirstLastPara="1" rIns="91425" wrap="square" tIns="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3" name="Shape 133"/>
        <p:cNvGrpSpPr/>
        <p:nvPr/>
      </p:nvGrpSpPr>
      <p:grpSpPr>
        <a:xfrm>
          <a:off x="0" y="0"/>
          <a:ext cx="0" cy="0"/>
          <a:chOff x="0" y="0"/>
          <a:chExt cx="0" cy="0"/>
        </a:xfrm>
      </p:grpSpPr>
      <p:sp>
        <p:nvSpPr>
          <p:cNvPr id="134" name="Google Shape;134;p14"/>
          <p:cNvSpPr txBox="1"/>
          <p:nvPr>
            <p:ph idx="1" type="subTitle"/>
          </p:nvPr>
        </p:nvSpPr>
        <p:spPr>
          <a:xfrm>
            <a:off x="720000" y="2322775"/>
            <a:ext cx="4294800" cy="2203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600"/>
              <a:buChar char="●"/>
              <a:defRPr sz="1600"/>
            </a:lvl1pPr>
            <a:lvl2pPr lvl="1" rtl="0" algn="ctr">
              <a:lnSpc>
                <a:spcPct val="100000"/>
              </a:lnSpc>
              <a:spcBef>
                <a:spcPts val="0"/>
              </a:spcBef>
              <a:spcAft>
                <a:spcPts val="0"/>
              </a:spcAft>
              <a:buClr>
                <a:srgbClr val="E76A28"/>
              </a:buClr>
              <a:buSzPts val="1600"/>
              <a:buFont typeface="Nunito Light"/>
              <a:buChar char="○"/>
              <a:defRPr/>
            </a:lvl2pPr>
            <a:lvl3pPr lvl="2" rtl="0" algn="ctr">
              <a:lnSpc>
                <a:spcPct val="100000"/>
              </a:lnSpc>
              <a:spcBef>
                <a:spcPts val="1600"/>
              </a:spcBef>
              <a:spcAft>
                <a:spcPts val="0"/>
              </a:spcAft>
              <a:buClr>
                <a:srgbClr val="E76A28"/>
              </a:buClr>
              <a:buSzPts val="1500"/>
              <a:buFont typeface="Nunito Light"/>
              <a:buChar char="■"/>
              <a:defRPr/>
            </a:lvl3pPr>
            <a:lvl4pPr lvl="3" rtl="0" algn="ctr">
              <a:lnSpc>
                <a:spcPct val="100000"/>
              </a:lnSpc>
              <a:spcBef>
                <a:spcPts val="1600"/>
              </a:spcBef>
              <a:spcAft>
                <a:spcPts val="0"/>
              </a:spcAft>
              <a:buClr>
                <a:srgbClr val="E76A28"/>
              </a:buClr>
              <a:buSzPts val="1500"/>
              <a:buFont typeface="Nunito Light"/>
              <a:buChar char="●"/>
              <a:defRPr/>
            </a:lvl4pPr>
            <a:lvl5pPr lvl="4" rtl="0" algn="ctr">
              <a:lnSpc>
                <a:spcPct val="100000"/>
              </a:lnSpc>
              <a:spcBef>
                <a:spcPts val="1600"/>
              </a:spcBef>
              <a:spcAft>
                <a:spcPts val="0"/>
              </a:spcAft>
              <a:buClr>
                <a:srgbClr val="E76A28"/>
              </a:buClr>
              <a:buSzPts val="1400"/>
              <a:buFont typeface="Nunito Light"/>
              <a:buChar char="○"/>
              <a:defRPr/>
            </a:lvl5pPr>
            <a:lvl6pPr lvl="5" rtl="0" algn="ctr">
              <a:lnSpc>
                <a:spcPct val="100000"/>
              </a:lnSpc>
              <a:spcBef>
                <a:spcPts val="1600"/>
              </a:spcBef>
              <a:spcAft>
                <a:spcPts val="0"/>
              </a:spcAft>
              <a:buClr>
                <a:srgbClr val="999999"/>
              </a:buClr>
              <a:buSzPts val="1400"/>
              <a:buFont typeface="Nunito Light"/>
              <a:buChar char="■"/>
              <a:defRPr/>
            </a:lvl6pPr>
            <a:lvl7pPr lvl="6" rtl="0" algn="ctr">
              <a:lnSpc>
                <a:spcPct val="100000"/>
              </a:lnSpc>
              <a:spcBef>
                <a:spcPts val="1600"/>
              </a:spcBef>
              <a:spcAft>
                <a:spcPts val="0"/>
              </a:spcAft>
              <a:buClr>
                <a:srgbClr val="999999"/>
              </a:buClr>
              <a:buSzPts val="1300"/>
              <a:buFont typeface="Nunito Light"/>
              <a:buChar char="●"/>
              <a:defRPr/>
            </a:lvl7pPr>
            <a:lvl8pPr lvl="7" rtl="0" algn="ctr">
              <a:lnSpc>
                <a:spcPct val="100000"/>
              </a:lnSpc>
              <a:spcBef>
                <a:spcPts val="1600"/>
              </a:spcBef>
              <a:spcAft>
                <a:spcPts val="0"/>
              </a:spcAft>
              <a:buClr>
                <a:srgbClr val="999999"/>
              </a:buClr>
              <a:buSzPts val="1300"/>
              <a:buFont typeface="Nunito Light"/>
              <a:buChar char="○"/>
              <a:defRPr/>
            </a:lvl8pPr>
            <a:lvl9pPr lvl="8" rtl="0" algn="ctr">
              <a:lnSpc>
                <a:spcPct val="100000"/>
              </a:lnSpc>
              <a:spcBef>
                <a:spcPts val="1600"/>
              </a:spcBef>
              <a:spcAft>
                <a:spcPts val="1600"/>
              </a:spcAft>
              <a:buClr>
                <a:srgbClr val="999999"/>
              </a:buClr>
              <a:buSzPts val="1400"/>
              <a:buFont typeface="Nunito Light"/>
              <a:buChar char="■"/>
              <a:defRPr/>
            </a:lvl9pPr>
          </a:lstStyle>
          <a:p/>
        </p:txBody>
      </p:sp>
      <p:sp>
        <p:nvSpPr>
          <p:cNvPr id="135" name="Google Shape;135;p14"/>
          <p:cNvSpPr txBox="1"/>
          <p:nvPr>
            <p:ph type="title"/>
          </p:nvPr>
        </p:nvSpPr>
        <p:spPr>
          <a:xfrm>
            <a:off x="720000" y="879550"/>
            <a:ext cx="4294800" cy="1170600"/>
          </a:xfrm>
          <a:prstGeom prst="rect">
            <a:avLst/>
          </a:prstGeom>
        </p:spPr>
        <p:txBody>
          <a:bodyPr anchorCtr="0" anchor="ctr" bIns="91425" lIns="91425" spcFirstLastPara="1" rIns="91425" wrap="square" tIns="0">
            <a:noAutofit/>
          </a:bodyPr>
          <a:lstStyle>
            <a:lvl1pPr lvl="0" rtl="0">
              <a:spcBef>
                <a:spcPts val="0"/>
              </a:spcBef>
              <a:spcAft>
                <a:spcPts val="0"/>
              </a:spcAft>
              <a:buSzPts val="3500"/>
              <a:buNone/>
              <a:defRPr sz="4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136" name="Google Shape;136;p14"/>
          <p:cNvGrpSpPr/>
          <p:nvPr/>
        </p:nvGrpSpPr>
        <p:grpSpPr>
          <a:xfrm>
            <a:off x="-5" y="3318266"/>
            <a:ext cx="703659" cy="1825228"/>
            <a:chOff x="-5" y="3318266"/>
            <a:chExt cx="703659" cy="1825228"/>
          </a:xfrm>
        </p:grpSpPr>
        <p:sp>
          <p:nvSpPr>
            <p:cNvPr id="137" name="Google Shape;137;p14"/>
            <p:cNvSpPr/>
            <p:nvPr/>
          </p:nvSpPr>
          <p:spPr>
            <a:xfrm>
              <a:off x="-5" y="3318266"/>
              <a:ext cx="703659" cy="1825228"/>
            </a:xfrm>
            <a:custGeom>
              <a:rect b="b" l="l" r="r" t="t"/>
              <a:pathLst>
                <a:path extrusionOk="0" h="1533" w="591">
                  <a:moveTo>
                    <a:pt x="591" y="340"/>
                  </a:moveTo>
                  <a:lnTo>
                    <a:pt x="0" y="0"/>
                  </a:lnTo>
                  <a:lnTo>
                    <a:pt x="0" y="1193"/>
                  </a:lnTo>
                  <a:lnTo>
                    <a:pt x="591" y="1533"/>
                  </a:lnTo>
                  <a:lnTo>
                    <a:pt x="591" y="340"/>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cxnSp>
          <p:nvCxnSpPr>
            <p:cNvPr id="138" name="Google Shape;138;p14"/>
            <p:cNvCxnSpPr/>
            <p:nvPr/>
          </p:nvCxnSpPr>
          <p:spPr>
            <a:xfrm rot="10800000">
              <a:off x="385757" y="3951538"/>
              <a:ext cx="0" cy="1008600"/>
            </a:xfrm>
            <a:prstGeom prst="straightConnector1">
              <a:avLst/>
            </a:prstGeom>
            <a:noFill/>
            <a:ln cap="flat" cmpd="sng" w="9525">
              <a:solidFill>
                <a:schemeClr val="dk1"/>
              </a:solidFill>
              <a:prstDash val="solid"/>
              <a:miter lim="800000"/>
              <a:headEnd len="med" w="med" type="none"/>
              <a:tailEnd len="med" w="med" type="none"/>
            </a:ln>
          </p:spPr>
        </p:cxn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139" name="Shape 139"/>
        <p:cNvGrpSpPr/>
        <p:nvPr/>
      </p:nvGrpSpPr>
      <p:grpSpPr>
        <a:xfrm>
          <a:off x="0" y="0"/>
          <a:ext cx="0" cy="0"/>
          <a:chOff x="0" y="0"/>
          <a:chExt cx="0" cy="0"/>
        </a:xfrm>
      </p:grpSpPr>
      <p:sp>
        <p:nvSpPr>
          <p:cNvPr id="140" name="Google Shape;140;p15"/>
          <p:cNvSpPr txBox="1"/>
          <p:nvPr>
            <p:ph type="title"/>
          </p:nvPr>
        </p:nvSpPr>
        <p:spPr>
          <a:xfrm>
            <a:off x="2806075" y="1966225"/>
            <a:ext cx="5624700" cy="12111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lt2"/>
        </a:solidFill>
      </p:bgPr>
    </p:bg>
    <p:spTree>
      <p:nvGrpSpPr>
        <p:cNvPr id="141" name="Shape 141"/>
        <p:cNvGrpSpPr/>
        <p:nvPr/>
      </p:nvGrpSpPr>
      <p:grpSpPr>
        <a:xfrm>
          <a:off x="0" y="0"/>
          <a:ext cx="0" cy="0"/>
          <a:chOff x="0" y="0"/>
          <a:chExt cx="0" cy="0"/>
        </a:xfrm>
      </p:grpSpPr>
      <p:sp>
        <p:nvSpPr>
          <p:cNvPr id="142" name="Google Shape;142;p16"/>
          <p:cNvSpPr txBox="1"/>
          <p:nvPr>
            <p:ph type="title"/>
          </p:nvPr>
        </p:nvSpPr>
        <p:spPr>
          <a:xfrm>
            <a:off x="1998875" y="1982250"/>
            <a:ext cx="4320300" cy="10881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96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143" name="Google Shape;143;p16"/>
          <p:cNvSpPr txBox="1"/>
          <p:nvPr>
            <p:ph idx="1" type="subTitle"/>
          </p:nvPr>
        </p:nvSpPr>
        <p:spPr>
          <a:xfrm>
            <a:off x="2411850" y="3529250"/>
            <a:ext cx="4320300" cy="67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4" name="Google Shape;144;p16"/>
          <p:cNvSpPr/>
          <p:nvPr/>
        </p:nvSpPr>
        <p:spPr>
          <a:xfrm>
            <a:off x="10" y="1781"/>
            <a:ext cx="702469" cy="3651647"/>
          </a:xfrm>
          <a:custGeom>
            <a:rect b="b" l="l" r="r" t="t"/>
            <a:pathLst>
              <a:path extrusionOk="0" h="3067" w="590">
                <a:moveTo>
                  <a:pt x="0" y="0"/>
                </a:moveTo>
                <a:lnTo>
                  <a:pt x="0" y="681"/>
                </a:lnTo>
                <a:lnTo>
                  <a:pt x="0" y="1363"/>
                </a:lnTo>
                <a:lnTo>
                  <a:pt x="0" y="2045"/>
                </a:lnTo>
                <a:lnTo>
                  <a:pt x="0" y="2045"/>
                </a:lnTo>
                <a:lnTo>
                  <a:pt x="0" y="2725"/>
                </a:lnTo>
                <a:lnTo>
                  <a:pt x="590" y="3067"/>
                </a:lnTo>
                <a:lnTo>
                  <a:pt x="590" y="2385"/>
                </a:lnTo>
                <a:lnTo>
                  <a:pt x="590" y="1703"/>
                </a:lnTo>
                <a:lnTo>
                  <a:pt x="590" y="1023"/>
                </a:lnTo>
                <a:lnTo>
                  <a:pt x="590" y="341"/>
                </a:lnTo>
                <a:lnTo>
                  <a:pt x="0" y="0"/>
                </a:lnTo>
                <a:close/>
                <a:moveTo>
                  <a:pt x="0" y="2046"/>
                </a:moveTo>
                <a:lnTo>
                  <a:pt x="0" y="2045"/>
                </a:lnTo>
                <a:lnTo>
                  <a:pt x="0" y="2045"/>
                </a:lnTo>
                <a:lnTo>
                  <a:pt x="0" y="2046"/>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5" name="Google Shape;145;p16"/>
          <p:cNvSpPr/>
          <p:nvPr/>
        </p:nvSpPr>
        <p:spPr>
          <a:xfrm>
            <a:off x="10" y="3518888"/>
            <a:ext cx="1406128" cy="1622822"/>
          </a:xfrm>
          <a:custGeom>
            <a:rect b="b" l="l" r="r" t="t"/>
            <a:pathLst>
              <a:path extrusionOk="0" h="1363" w="1181">
                <a:moveTo>
                  <a:pt x="0" y="682"/>
                </a:moveTo>
                <a:lnTo>
                  <a:pt x="0" y="682"/>
                </a:lnTo>
                <a:lnTo>
                  <a:pt x="0" y="0"/>
                </a:lnTo>
                <a:lnTo>
                  <a:pt x="1181" y="682"/>
                </a:lnTo>
                <a:lnTo>
                  <a:pt x="1181" y="1363"/>
                </a:lnTo>
                <a:lnTo>
                  <a:pt x="1181" y="1360"/>
                </a:lnTo>
                <a:lnTo>
                  <a:pt x="1181" y="1363"/>
                </a:lnTo>
                <a:lnTo>
                  <a:pt x="0" y="682"/>
                </a:lnTo>
                <a:lnTo>
                  <a:pt x="0" y="682"/>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6" name="Shape 146"/>
        <p:cNvGrpSpPr/>
        <p:nvPr/>
      </p:nvGrpSpPr>
      <p:grpSpPr>
        <a:xfrm>
          <a:off x="0" y="0"/>
          <a:ext cx="0" cy="0"/>
          <a:chOff x="0" y="0"/>
          <a:chExt cx="0" cy="0"/>
        </a:xfrm>
      </p:grpSpPr>
      <p:sp>
        <p:nvSpPr>
          <p:cNvPr id="147" name="Google Shape;147;p17"/>
          <p:cNvSpPr/>
          <p:nvPr>
            <p:ph idx="2" type="pic"/>
          </p:nvPr>
        </p:nvSpPr>
        <p:spPr>
          <a:xfrm>
            <a:off x="-6650" y="-6650"/>
            <a:ext cx="9150600" cy="5143500"/>
          </a:xfrm>
          <a:prstGeom prst="rect">
            <a:avLst/>
          </a:prstGeom>
          <a:noFill/>
          <a:ln>
            <a:noFill/>
          </a:ln>
        </p:spPr>
      </p:sp>
      <p:sp>
        <p:nvSpPr>
          <p:cNvPr id="148" name="Google Shape;148;p17"/>
          <p:cNvSpPr txBox="1"/>
          <p:nvPr>
            <p:ph type="title"/>
          </p:nvPr>
        </p:nvSpPr>
        <p:spPr>
          <a:xfrm>
            <a:off x="720000" y="4133300"/>
            <a:ext cx="7704000" cy="453900"/>
          </a:xfrm>
          <a:prstGeom prst="rect">
            <a:avLst/>
          </a:prstGeom>
          <a:solidFill>
            <a:schemeClr val="accent2"/>
          </a:solidFill>
        </p:spPr>
        <p:txBody>
          <a:bodyPr anchorCtr="0" anchor="ctr"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lt2"/>
        </a:solidFill>
      </p:bgPr>
    </p:bg>
    <p:spTree>
      <p:nvGrpSpPr>
        <p:cNvPr id="149" name="Shape 149"/>
        <p:cNvGrpSpPr/>
        <p:nvPr/>
      </p:nvGrpSpPr>
      <p:grpSpPr>
        <a:xfrm>
          <a:off x="0" y="0"/>
          <a:ext cx="0" cy="0"/>
          <a:chOff x="0" y="0"/>
          <a:chExt cx="0" cy="0"/>
        </a:xfrm>
      </p:grpSpPr>
      <p:sp>
        <p:nvSpPr>
          <p:cNvPr id="150" name="Google Shape;150;p18"/>
          <p:cNvSpPr txBox="1"/>
          <p:nvPr>
            <p:ph hasCustomPrompt="1" type="title"/>
          </p:nvPr>
        </p:nvSpPr>
        <p:spPr>
          <a:xfrm>
            <a:off x="1284000" y="1732646"/>
            <a:ext cx="6576000" cy="1181100"/>
          </a:xfrm>
          <a:prstGeom prst="rect">
            <a:avLst/>
          </a:prstGeom>
        </p:spPr>
        <p:txBody>
          <a:bodyPr anchorCtr="0" anchor="ctr" bIns="91425" lIns="91425" spcFirstLastPara="1" rIns="91425" wrap="square" tIns="91425">
            <a:noAutofit/>
          </a:bodyPr>
          <a:lstStyle>
            <a:lvl1pPr lvl="0" algn="ctr">
              <a:spcBef>
                <a:spcPts val="0"/>
              </a:spcBef>
              <a:spcAft>
                <a:spcPts val="0"/>
              </a:spcAft>
              <a:buSzPts val="9600"/>
              <a:buNone/>
              <a:defRPr sz="74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51" name="Google Shape;151;p18"/>
          <p:cNvSpPr txBox="1"/>
          <p:nvPr>
            <p:ph idx="1" type="subTitle"/>
          </p:nvPr>
        </p:nvSpPr>
        <p:spPr>
          <a:xfrm>
            <a:off x="1284000" y="2913750"/>
            <a:ext cx="6576000" cy="497100"/>
          </a:xfrm>
          <a:prstGeom prst="rect">
            <a:avLst/>
          </a:prstGeom>
          <a:solidFill>
            <a:schemeClr val="dk1"/>
          </a:solidFill>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800">
                <a:solidFill>
                  <a:schemeClr val="lt2"/>
                </a:solidFill>
              </a:defRPr>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2" name="Shape 152"/>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bg>
      <p:bgPr>
        <a:solidFill>
          <a:schemeClr val="lt1"/>
        </a:solidFill>
      </p:bgPr>
    </p:bg>
    <p:spTree>
      <p:nvGrpSpPr>
        <p:cNvPr id="153" name="Shape 153"/>
        <p:cNvGrpSpPr/>
        <p:nvPr/>
      </p:nvGrpSpPr>
      <p:grpSpPr>
        <a:xfrm>
          <a:off x="0" y="0"/>
          <a:ext cx="0" cy="0"/>
          <a:chOff x="0" y="0"/>
          <a:chExt cx="0" cy="0"/>
        </a:xfrm>
      </p:grpSpPr>
      <p:sp>
        <p:nvSpPr>
          <p:cNvPr id="154" name="Google Shape;154;p20"/>
          <p:cNvSpPr txBox="1"/>
          <p:nvPr>
            <p:ph idx="1" type="subTitle"/>
          </p:nvPr>
        </p:nvSpPr>
        <p:spPr>
          <a:xfrm>
            <a:off x="720000" y="2105000"/>
            <a:ext cx="2064300" cy="62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200">
                <a:latin typeface="Anek Kannada"/>
                <a:ea typeface="Anek Kannada"/>
                <a:cs typeface="Anek Kannada"/>
                <a:sym typeface="Anek Kannada"/>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5" name="Google Shape;155;p20"/>
          <p:cNvSpPr txBox="1"/>
          <p:nvPr>
            <p:ph idx="2" type="subTitle"/>
          </p:nvPr>
        </p:nvSpPr>
        <p:spPr>
          <a:xfrm>
            <a:off x="3101725" y="2105000"/>
            <a:ext cx="2064300" cy="62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200">
                <a:latin typeface="Anek Kannada"/>
                <a:ea typeface="Anek Kannada"/>
                <a:cs typeface="Anek Kannada"/>
                <a:sym typeface="Anek Kannada"/>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6" name="Google Shape;156;p20"/>
          <p:cNvSpPr txBox="1"/>
          <p:nvPr>
            <p:ph idx="3" type="subTitle"/>
          </p:nvPr>
        </p:nvSpPr>
        <p:spPr>
          <a:xfrm>
            <a:off x="720000" y="3878925"/>
            <a:ext cx="2064300" cy="62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200">
                <a:latin typeface="Anek Kannada"/>
                <a:ea typeface="Anek Kannada"/>
                <a:cs typeface="Anek Kannada"/>
                <a:sym typeface="Anek Kannada"/>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7" name="Google Shape;157;p20"/>
          <p:cNvSpPr txBox="1"/>
          <p:nvPr>
            <p:ph idx="4" type="subTitle"/>
          </p:nvPr>
        </p:nvSpPr>
        <p:spPr>
          <a:xfrm>
            <a:off x="3101725" y="3878925"/>
            <a:ext cx="2064300" cy="62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200">
                <a:latin typeface="Anek Kannada"/>
                <a:ea typeface="Anek Kannada"/>
                <a:cs typeface="Anek Kannada"/>
                <a:sym typeface="Anek Kannada"/>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8" name="Google Shape;158;p20"/>
          <p:cNvSpPr txBox="1"/>
          <p:nvPr>
            <p:ph idx="5" type="subTitle"/>
          </p:nvPr>
        </p:nvSpPr>
        <p:spPr>
          <a:xfrm>
            <a:off x="5581850" y="2105000"/>
            <a:ext cx="2064300" cy="62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200">
                <a:latin typeface="Anek Kannada"/>
                <a:ea typeface="Anek Kannada"/>
                <a:cs typeface="Anek Kannada"/>
                <a:sym typeface="Anek Kannada"/>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9" name="Google Shape;159;p20"/>
          <p:cNvSpPr txBox="1"/>
          <p:nvPr>
            <p:ph idx="6" type="subTitle"/>
          </p:nvPr>
        </p:nvSpPr>
        <p:spPr>
          <a:xfrm>
            <a:off x="5581850" y="3878925"/>
            <a:ext cx="2064300" cy="62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200">
                <a:latin typeface="Anek Kannada"/>
                <a:ea typeface="Anek Kannada"/>
                <a:cs typeface="Anek Kannada"/>
                <a:sym typeface="Anek Kannada"/>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60" name="Google Shape;160;p20"/>
          <p:cNvSpPr txBox="1"/>
          <p:nvPr>
            <p:ph hasCustomPrompt="1" type="title"/>
          </p:nvPr>
        </p:nvSpPr>
        <p:spPr>
          <a:xfrm>
            <a:off x="818402" y="1272208"/>
            <a:ext cx="734700" cy="447600"/>
          </a:xfrm>
          <a:prstGeom prst="rect">
            <a:avLst/>
          </a:prstGeom>
          <a:solidFill>
            <a:schemeClr val="dk1"/>
          </a:solidFill>
        </p:spPr>
        <p:txBody>
          <a:bodyPr anchorCtr="0" anchor="ctr" bIns="91425" lIns="91425" spcFirstLastPara="1" rIns="91425" wrap="square" tIns="91425">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1" name="Google Shape;161;p20"/>
          <p:cNvSpPr txBox="1"/>
          <p:nvPr>
            <p:ph hasCustomPrompt="1" idx="7" type="title"/>
          </p:nvPr>
        </p:nvSpPr>
        <p:spPr>
          <a:xfrm>
            <a:off x="818402" y="3046141"/>
            <a:ext cx="734700" cy="447600"/>
          </a:xfrm>
          <a:prstGeom prst="rect">
            <a:avLst/>
          </a:prstGeom>
          <a:solidFill>
            <a:schemeClr val="dk1"/>
          </a:solidFill>
        </p:spPr>
        <p:txBody>
          <a:bodyPr anchorCtr="0" anchor="ctr" bIns="91425" lIns="91425" spcFirstLastPara="1" rIns="91425" wrap="square" tIns="91425">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2" name="Google Shape;162;p20"/>
          <p:cNvSpPr txBox="1"/>
          <p:nvPr>
            <p:ph hasCustomPrompt="1" idx="8" type="title"/>
          </p:nvPr>
        </p:nvSpPr>
        <p:spPr>
          <a:xfrm>
            <a:off x="3200127" y="1272208"/>
            <a:ext cx="734700" cy="447600"/>
          </a:xfrm>
          <a:prstGeom prst="rect">
            <a:avLst/>
          </a:prstGeom>
          <a:solidFill>
            <a:schemeClr val="dk1"/>
          </a:solidFill>
        </p:spPr>
        <p:txBody>
          <a:bodyPr anchorCtr="0" anchor="ctr" bIns="91425" lIns="91425" spcFirstLastPara="1" rIns="91425" wrap="square" tIns="91425">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3" name="Google Shape;163;p20"/>
          <p:cNvSpPr txBox="1"/>
          <p:nvPr>
            <p:ph hasCustomPrompt="1" idx="9" type="title"/>
          </p:nvPr>
        </p:nvSpPr>
        <p:spPr>
          <a:xfrm>
            <a:off x="3200127" y="3046141"/>
            <a:ext cx="734700" cy="447600"/>
          </a:xfrm>
          <a:prstGeom prst="rect">
            <a:avLst/>
          </a:prstGeom>
          <a:solidFill>
            <a:schemeClr val="dk1"/>
          </a:solidFill>
        </p:spPr>
        <p:txBody>
          <a:bodyPr anchorCtr="0" anchor="ctr" bIns="91425" lIns="91425" spcFirstLastPara="1" rIns="91425" wrap="square" tIns="91425">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4" name="Google Shape;164;p20"/>
          <p:cNvSpPr txBox="1"/>
          <p:nvPr>
            <p:ph hasCustomPrompt="1" idx="13" type="title"/>
          </p:nvPr>
        </p:nvSpPr>
        <p:spPr>
          <a:xfrm>
            <a:off x="5680252" y="1272208"/>
            <a:ext cx="734700" cy="447600"/>
          </a:xfrm>
          <a:prstGeom prst="rect">
            <a:avLst/>
          </a:prstGeom>
          <a:solidFill>
            <a:schemeClr val="dk1"/>
          </a:solidFill>
        </p:spPr>
        <p:txBody>
          <a:bodyPr anchorCtr="0" anchor="ctr" bIns="91425" lIns="91425" spcFirstLastPara="1" rIns="91425" wrap="square" tIns="91425">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5" name="Google Shape;165;p20"/>
          <p:cNvSpPr txBox="1"/>
          <p:nvPr>
            <p:ph hasCustomPrompt="1" idx="14" type="title"/>
          </p:nvPr>
        </p:nvSpPr>
        <p:spPr>
          <a:xfrm>
            <a:off x="5680252" y="3046141"/>
            <a:ext cx="734700" cy="447600"/>
          </a:xfrm>
          <a:prstGeom prst="rect">
            <a:avLst/>
          </a:prstGeom>
          <a:solidFill>
            <a:schemeClr val="dk1"/>
          </a:solidFill>
        </p:spPr>
        <p:txBody>
          <a:bodyPr anchorCtr="0" anchor="ctr" bIns="91425" lIns="91425" spcFirstLastPara="1" rIns="91425" wrap="square" tIns="91425">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6" name="Google Shape;166;p20"/>
          <p:cNvSpPr txBox="1"/>
          <p:nvPr>
            <p:ph idx="15" type="subTitle"/>
          </p:nvPr>
        </p:nvSpPr>
        <p:spPr>
          <a:xfrm>
            <a:off x="720000" y="1719800"/>
            <a:ext cx="2064300" cy="38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Bebas Neue"/>
              <a:buNone/>
              <a:defRPr sz="1700">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67" name="Google Shape;167;p20"/>
          <p:cNvSpPr txBox="1"/>
          <p:nvPr>
            <p:ph idx="16" type="subTitle"/>
          </p:nvPr>
        </p:nvSpPr>
        <p:spPr>
          <a:xfrm>
            <a:off x="3101728" y="1719800"/>
            <a:ext cx="2064300" cy="38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Bebas Neue"/>
              <a:buNone/>
              <a:defRPr sz="1700">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68" name="Google Shape;168;p20"/>
          <p:cNvSpPr txBox="1"/>
          <p:nvPr>
            <p:ph idx="17" type="subTitle"/>
          </p:nvPr>
        </p:nvSpPr>
        <p:spPr>
          <a:xfrm>
            <a:off x="5581851" y="1719800"/>
            <a:ext cx="2064300" cy="38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Bebas Neue"/>
              <a:buNone/>
              <a:defRPr sz="1700">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69" name="Google Shape;169;p20"/>
          <p:cNvSpPr txBox="1"/>
          <p:nvPr>
            <p:ph idx="18" type="subTitle"/>
          </p:nvPr>
        </p:nvSpPr>
        <p:spPr>
          <a:xfrm>
            <a:off x="720000" y="3493775"/>
            <a:ext cx="2064300" cy="38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Bebas Neue"/>
              <a:buNone/>
              <a:defRPr sz="1700">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70" name="Google Shape;170;p20"/>
          <p:cNvSpPr txBox="1"/>
          <p:nvPr>
            <p:ph idx="19" type="subTitle"/>
          </p:nvPr>
        </p:nvSpPr>
        <p:spPr>
          <a:xfrm>
            <a:off x="3101728" y="3493775"/>
            <a:ext cx="2064300" cy="38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Bebas Neue"/>
              <a:buNone/>
              <a:defRPr sz="1700">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71" name="Google Shape;171;p20"/>
          <p:cNvSpPr txBox="1"/>
          <p:nvPr>
            <p:ph idx="20" type="subTitle"/>
          </p:nvPr>
        </p:nvSpPr>
        <p:spPr>
          <a:xfrm>
            <a:off x="5581851" y="3493775"/>
            <a:ext cx="2064300" cy="38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Bebas Neue"/>
              <a:buNone/>
              <a:defRPr sz="1700">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72" name="Google Shape;172;p20"/>
          <p:cNvSpPr txBox="1"/>
          <p:nvPr>
            <p:ph idx="21" type="title"/>
          </p:nvPr>
        </p:nvSpPr>
        <p:spPr>
          <a:xfrm>
            <a:off x="720000" y="539500"/>
            <a:ext cx="7085100" cy="518400"/>
          </a:xfrm>
          <a:prstGeom prst="rect">
            <a:avLst/>
          </a:prstGeom>
        </p:spPr>
        <p:txBody>
          <a:bodyPr anchorCtr="0" anchor="t" bIns="91425" lIns="91425" spcFirstLastPara="1" rIns="91425" wrap="square" tIns="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173" name="Google Shape;173;p20"/>
          <p:cNvGrpSpPr/>
          <p:nvPr/>
        </p:nvGrpSpPr>
        <p:grpSpPr>
          <a:xfrm flipH="1">
            <a:off x="-686125" y="3117050"/>
            <a:ext cx="1406129" cy="2026447"/>
            <a:chOff x="8424000" y="-94075"/>
            <a:chExt cx="1406129" cy="2026447"/>
          </a:xfrm>
        </p:grpSpPr>
        <p:sp>
          <p:nvSpPr>
            <p:cNvPr id="174" name="Google Shape;174;p20"/>
            <p:cNvSpPr/>
            <p:nvPr/>
          </p:nvSpPr>
          <p:spPr>
            <a:xfrm>
              <a:off x="8424000" y="-94075"/>
              <a:ext cx="720001" cy="1216824"/>
            </a:xfrm>
            <a:custGeom>
              <a:rect b="b" l="l" r="r" t="t"/>
              <a:pathLst>
                <a:path extrusionOk="0" h="1022" w="590">
                  <a:moveTo>
                    <a:pt x="590" y="340"/>
                  </a:moveTo>
                  <a:lnTo>
                    <a:pt x="0" y="0"/>
                  </a:lnTo>
                  <a:lnTo>
                    <a:pt x="0" y="680"/>
                  </a:lnTo>
                  <a:lnTo>
                    <a:pt x="590" y="1022"/>
                  </a:lnTo>
                  <a:lnTo>
                    <a:pt x="590" y="340"/>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75" name="Google Shape;175;p20"/>
            <p:cNvSpPr/>
            <p:nvPr/>
          </p:nvSpPr>
          <p:spPr>
            <a:xfrm>
              <a:off x="8424001" y="1122747"/>
              <a:ext cx="1406128" cy="809625"/>
            </a:xfrm>
            <a:custGeom>
              <a:rect b="b" l="l" r="r" t="t"/>
              <a:pathLst>
                <a:path extrusionOk="0" h="680" w="1181">
                  <a:moveTo>
                    <a:pt x="590" y="680"/>
                  </a:moveTo>
                  <a:lnTo>
                    <a:pt x="1181" y="340"/>
                  </a:lnTo>
                  <a:lnTo>
                    <a:pt x="590" y="0"/>
                  </a:lnTo>
                  <a:lnTo>
                    <a:pt x="590" y="0"/>
                  </a:lnTo>
                  <a:lnTo>
                    <a:pt x="0" y="340"/>
                  </a:lnTo>
                  <a:lnTo>
                    <a:pt x="590" y="680"/>
                  </a:lnTo>
                  <a:lnTo>
                    <a:pt x="590" y="68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76" name="Google Shape;176;p20"/>
            <p:cNvSpPr/>
            <p:nvPr/>
          </p:nvSpPr>
          <p:spPr>
            <a:xfrm>
              <a:off x="8771663" y="514338"/>
              <a:ext cx="647700" cy="1047750"/>
            </a:xfrm>
            <a:custGeom>
              <a:rect b="b" l="l" r="r" t="t"/>
              <a:pathLst>
                <a:path extrusionOk="0" h="880" w="544">
                  <a:moveTo>
                    <a:pt x="178" y="880"/>
                  </a:moveTo>
                  <a:lnTo>
                    <a:pt x="544" y="651"/>
                  </a:lnTo>
                  <a:lnTo>
                    <a:pt x="544" y="329"/>
                  </a:lnTo>
                  <a:lnTo>
                    <a:pt x="0" y="0"/>
                  </a:lnTo>
                </a:path>
              </a:pathLst>
            </a:custGeom>
            <a:noFill/>
            <a:ln cap="flat" cmpd="sng" w="9525">
              <a:solidFill>
                <a:schemeClr val="dk1"/>
              </a:solidFill>
              <a:prstDash val="solid"/>
              <a:miter lim="800000"/>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2"/>
        </a:solidFill>
      </p:bgPr>
    </p:bg>
    <p:spTree>
      <p:nvGrpSpPr>
        <p:cNvPr id="28" name="Shape 28"/>
        <p:cNvGrpSpPr/>
        <p:nvPr/>
      </p:nvGrpSpPr>
      <p:grpSpPr>
        <a:xfrm>
          <a:off x="0" y="0"/>
          <a:ext cx="0" cy="0"/>
          <a:chOff x="0" y="0"/>
          <a:chExt cx="0" cy="0"/>
        </a:xfrm>
      </p:grpSpPr>
      <p:sp>
        <p:nvSpPr>
          <p:cNvPr id="29" name="Google Shape;29;p3"/>
          <p:cNvSpPr txBox="1"/>
          <p:nvPr>
            <p:ph type="title"/>
          </p:nvPr>
        </p:nvSpPr>
        <p:spPr>
          <a:xfrm>
            <a:off x="3017750" y="2598463"/>
            <a:ext cx="5067600" cy="8418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sz="4100">
                <a:latin typeface="Anek Kannada ExtraBold"/>
                <a:ea typeface="Anek Kannada ExtraBold"/>
                <a:cs typeface="Anek Kannada ExtraBold"/>
                <a:sym typeface="Anek Kannada ExtraBold"/>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0" name="Google Shape;30;p3"/>
          <p:cNvSpPr txBox="1"/>
          <p:nvPr>
            <p:ph hasCustomPrompt="1" idx="2" type="title"/>
          </p:nvPr>
        </p:nvSpPr>
        <p:spPr>
          <a:xfrm>
            <a:off x="6295750" y="1756675"/>
            <a:ext cx="1469400" cy="841800"/>
          </a:xfrm>
          <a:prstGeom prst="rect">
            <a:avLst/>
          </a:prstGeom>
          <a:solidFill>
            <a:schemeClr val="dk1"/>
          </a:solid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6000">
                <a:solidFill>
                  <a:schemeClr val="lt2"/>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31" name="Google Shape;31;p3"/>
          <p:cNvSpPr txBox="1"/>
          <p:nvPr>
            <p:ph idx="1" type="subTitle"/>
          </p:nvPr>
        </p:nvSpPr>
        <p:spPr>
          <a:xfrm>
            <a:off x="3017750" y="3528425"/>
            <a:ext cx="3892800" cy="375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32" name="Google Shape;32;p3"/>
          <p:cNvGrpSpPr/>
          <p:nvPr/>
        </p:nvGrpSpPr>
        <p:grpSpPr>
          <a:xfrm>
            <a:off x="8408045" y="1174520"/>
            <a:ext cx="2183504" cy="3968974"/>
            <a:chOff x="679995" y="1176907"/>
            <a:chExt cx="2183504" cy="3968974"/>
          </a:xfrm>
        </p:grpSpPr>
        <p:sp>
          <p:nvSpPr>
            <p:cNvPr id="33" name="Google Shape;33;p3"/>
            <p:cNvSpPr/>
            <p:nvPr/>
          </p:nvSpPr>
          <p:spPr>
            <a:xfrm>
              <a:off x="703654" y="3040856"/>
              <a:ext cx="1402556" cy="809625"/>
            </a:xfrm>
            <a:custGeom>
              <a:rect b="b" l="l" r="r" t="t"/>
              <a:pathLst>
                <a:path extrusionOk="0" h="680" w="1178">
                  <a:moveTo>
                    <a:pt x="590" y="680"/>
                  </a:moveTo>
                  <a:lnTo>
                    <a:pt x="1178" y="340"/>
                  </a:lnTo>
                  <a:lnTo>
                    <a:pt x="590" y="0"/>
                  </a:lnTo>
                  <a:lnTo>
                    <a:pt x="590" y="0"/>
                  </a:lnTo>
                  <a:lnTo>
                    <a:pt x="0" y="340"/>
                  </a:lnTo>
                  <a:lnTo>
                    <a:pt x="590" y="680"/>
                  </a:lnTo>
                  <a:lnTo>
                    <a:pt x="590" y="680"/>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4" name="Google Shape;34;p3"/>
            <p:cNvSpPr/>
            <p:nvPr/>
          </p:nvSpPr>
          <p:spPr>
            <a:xfrm>
              <a:off x="703654" y="3519488"/>
              <a:ext cx="702469" cy="812006"/>
            </a:xfrm>
            <a:custGeom>
              <a:rect b="b" l="l" r="r" t="t"/>
              <a:pathLst>
                <a:path extrusionOk="0" h="682" w="590">
                  <a:moveTo>
                    <a:pt x="0" y="342"/>
                  </a:moveTo>
                  <a:lnTo>
                    <a:pt x="590" y="0"/>
                  </a:lnTo>
                  <a:lnTo>
                    <a:pt x="590" y="682"/>
                  </a:lnTo>
                  <a:lnTo>
                    <a:pt x="0" y="34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 name="Google Shape;35;p3"/>
            <p:cNvSpPr/>
            <p:nvPr/>
          </p:nvSpPr>
          <p:spPr>
            <a:xfrm>
              <a:off x="703654" y="3927872"/>
              <a:ext cx="702469" cy="1218009"/>
            </a:xfrm>
            <a:custGeom>
              <a:rect b="b" l="l" r="r" t="t"/>
              <a:pathLst>
                <a:path extrusionOk="0" h="1023" w="590">
                  <a:moveTo>
                    <a:pt x="590" y="341"/>
                  </a:moveTo>
                  <a:lnTo>
                    <a:pt x="0" y="0"/>
                  </a:lnTo>
                  <a:lnTo>
                    <a:pt x="0" y="682"/>
                  </a:lnTo>
                  <a:lnTo>
                    <a:pt x="590" y="1023"/>
                  </a:lnTo>
                  <a:lnTo>
                    <a:pt x="590" y="341"/>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cxnSp>
          <p:nvCxnSpPr>
            <p:cNvPr id="36" name="Google Shape;36;p3"/>
            <p:cNvCxnSpPr/>
            <p:nvPr/>
          </p:nvCxnSpPr>
          <p:spPr>
            <a:xfrm>
              <a:off x="1053697" y="4131469"/>
              <a:ext cx="0" cy="503700"/>
            </a:xfrm>
            <a:prstGeom prst="straightConnector1">
              <a:avLst/>
            </a:prstGeom>
            <a:noFill/>
            <a:ln cap="flat" cmpd="sng" w="9525">
              <a:solidFill>
                <a:schemeClr val="dk1"/>
              </a:solidFill>
              <a:prstDash val="solid"/>
              <a:miter lim="800000"/>
              <a:headEnd len="med" w="med" type="none"/>
              <a:tailEnd len="med" w="med" type="none"/>
            </a:ln>
          </p:spPr>
        </p:cxnSp>
        <p:sp>
          <p:nvSpPr>
            <p:cNvPr id="37" name="Google Shape;37;p3"/>
            <p:cNvSpPr/>
            <p:nvPr/>
          </p:nvSpPr>
          <p:spPr>
            <a:xfrm>
              <a:off x="1408214" y="1870367"/>
              <a:ext cx="727643" cy="2866225"/>
            </a:xfrm>
            <a:custGeom>
              <a:rect b="b" l="l" r="r" t="t"/>
              <a:pathLst>
                <a:path extrusionOk="0" h="3722370" w="921067">
                  <a:moveTo>
                    <a:pt x="921068" y="2658428"/>
                  </a:moveTo>
                  <a:lnTo>
                    <a:pt x="921068" y="1595437"/>
                  </a:lnTo>
                  <a:lnTo>
                    <a:pt x="921068" y="531495"/>
                  </a:lnTo>
                  <a:lnTo>
                    <a:pt x="0" y="0"/>
                  </a:lnTo>
                  <a:lnTo>
                    <a:pt x="0" y="1063943"/>
                  </a:lnTo>
                  <a:lnTo>
                    <a:pt x="0" y="2126933"/>
                  </a:lnTo>
                  <a:lnTo>
                    <a:pt x="0" y="3190875"/>
                  </a:lnTo>
                  <a:lnTo>
                    <a:pt x="921068" y="372237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8" name="Google Shape;38;p3"/>
            <p:cNvSpPr/>
            <p:nvPr/>
          </p:nvSpPr>
          <p:spPr>
            <a:xfrm>
              <a:off x="679995" y="1176907"/>
              <a:ext cx="1456039" cy="1637738"/>
            </a:xfrm>
            <a:custGeom>
              <a:rect b="b" l="l" r="r" t="t"/>
              <a:pathLst>
                <a:path extrusionOk="0" h="2126932" w="1843087">
                  <a:moveTo>
                    <a:pt x="0" y="1063943"/>
                  </a:moveTo>
                  <a:lnTo>
                    <a:pt x="0" y="1063943"/>
                  </a:lnTo>
                  <a:lnTo>
                    <a:pt x="0" y="0"/>
                  </a:lnTo>
                  <a:lnTo>
                    <a:pt x="1843088" y="1063943"/>
                  </a:lnTo>
                  <a:lnTo>
                    <a:pt x="1843088" y="2126933"/>
                  </a:lnTo>
                  <a:lnTo>
                    <a:pt x="1842135" y="2124075"/>
                  </a:lnTo>
                  <a:lnTo>
                    <a:pt x="1842135" y="2126933"/>
                  </a:lnTo>
                  <a:lnTo>
                    <a:pt x="0" y="1063943"/>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9" name="Google Shape;39;p3"/>
            <p:cNvSpPr/>
            <p:nvPr/>
          </p:nvSpPr>
          <p:spPr>
            <a:xfrm>
              <a:off x="1408214" y="3921366"/>
              <a:ext cx="1455286" cy="818502"/>
            </a:xfrm>
            <a:custGeom>
              <a:rect b="b" l="l" r="r" t="t"/>
              <a:pathLst>
                <a:path extrusionOk="0" h="1062990" w="1842134">
                  <a:moveTo>
                    <a:pt x="921068" y="1062990"/>
                  </a:moveTo>
                  <a:lnTo>
                    <a:pt x="1842135" y="531495"/>
                  </a:lnTo>
                  <a:lnTo>
                    <a:pt x="921068" y="0"/>
                  </a:lnTo>
                  <a:lnTo>
                    <a:pt x="921068" y="0"/>
                  </a:lnTo>
                  <a:lnTo>
                    <a:pt x="0" y="531495"/>
                  </a:lnTo>
                  <a:lnTo>
                    <a:pt x="921068" y="106299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0" name="Google Shape;40;p3"/>
            <p:cNvSpPr/>
            <p:nvPr/>
          </p:nvSpPr>
          <p:spPr>
            <a:xfrm>
              <a:off x="925275" y="1746413"/>
              <a:ext cx="1368425" cy="2683100"/>
            </a:xfrm>
            <a:custGeom>
              <a:rect b="b" l="l" r="r" t="t"/>
              <a:pathLst>
                <a:path extrusionOk="0" h="107324" w="54737">
                  <a:moveTo>
                    <a:pt x="54737" y="107324"/>
                  </a:moveTo>
                  <a:lnTo>
                    <a:pt x="34902" y="94592"/>
                  </a:lnTo>
                  <a:lnTo>
                    <a:pt x="34902" y="18961"/>
                  </a:lnTo>
                  <a:lnTo>
                    <a:pt x="0" y="0"/>
                  </a:lnTo>
                </a:path>
              </a:pathLst>
            </a:custGeom>
            <a:no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
        <p:nvSpPr>
          <p:cNvPr id="41" name="Google Shape;41;p3"/>
          <p:cNvSpPr/>
          <p:nvPr/>
        </p:nvSpPr>
        <p:spPr>
          <a:xfrm>
            <a:off x="-41030" y="1225516"/>
            <a:ext cx="703659" cy="1825228"/>
          </a:xfrm>
          <a:custGeom>
            <a:rect b="b" l="l" r="r" t="t"/>
            <a:pathLst>
              <a:path extrusionOk="0" h="1533" w="591">
                <a:moveTo>
                  <a:pt x="591" y="340"/>
                </a:moveTo>
                <a:lnTo>
                  <a:pt x="0" y="0"/>
                </a:lnTo>
                <a:lnTo>
                  <a:pt x="0" y="1193"/>
                </a:lnTo>
                <a:lnTo>
                  <a:pt x="591" y="1533"/>
                </a:lnTo>
                <a:lnTo>
                  <a:pt x="591" y="340"/>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cxnSp>
        <p:nvCxnSpPr>
          <p:cNvPr id="42" name="Google Shape;42;p3"/>
          <p:cNvCxnSpPr/>
          <p:nvPr/>
        </p:nvCxnSpPr>
        <p:spPr>
          <a:xfrm rot="10800000">
            <a:off x="344732" y="1858788"/>
            <a:ext cx="0" cy="1008600"/>
          </a:xfrm>
          <a:prstGeom prst="straightConnector1">
            <a:avLst/>
          </a:prstGeom>
          <a:noFill/>
          <a:ln cap="flat" cmpd="sng" w="9525">
            <a:solidFill>
              <a:schemeClr val="dk1"/>
            </a:solidFill>
            <a:prstDash val="solid"/>
            <a:miter lim="800000"/>
            <a:headEnd len="med" w="med" type="none"/>
            <a:tailEnd len="med" w="med"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bg>
      <p:bgPr>
        <a:solidFill>
          <a:schemeClr val="lt2"/>
        </a:solidFill>
      </p:bgPr>
    </p:bg>
    <p:spTree>
      <p:nvGrpSpPr>
        <p:cNvPr id="177" name="Shape 177"/>
        <p:cNvGrpSpPr/>
        <p:nvPr/>
      </p:nvGrpSpPr>
      <p:grpSpPr>
        <a:xfrm>
          <a:off x="0" y="0"/>
          <a:ext cx="0" cy="0"/>
          <a:chOff x="0" y="0"/>
          <a:chExt cx="0" cy="0"/>
        </a:xfrm>
      </p:grpSpPr>
      <p:sp>
        <p:nvSpPr>
          <p:cNvPr id="178" name="Google Shape;178;p21"/>
          <p:cNvSpPr txBox="1"/>
          <p:nvPr>
            <p:ph type="title"/>
          </p:nvPr>
        </p:nvSpPr>
        <p:spPr>
          <a:xfrm>
            <a:off x="1226400" y="3100300"/>
            <a:ext cx="6691200" cy="531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179" name="Google Shape;179;p21"/>
          <p:cNvSpPr txBox="1"/>
          <p:nvPr>
            <p:ph idx="1" type="subTitle"/>
          </p:nvPr>
        </p:nvSpPr>
        <p:spPr>
          <a:xfrm>
            <a:off x="1226400" y="1511313"/>
            <a:ext cx="6691200" cy="1478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000"/>
              <a:buNone/>
              <a:defRPr sz="3000"/>
            </a:lvl1pPr>
            <a:lvl2pPr lvl="1" rtl="0" algn="ctr">
              <a:lnSpc>
                <a:spcPct val="100000"/>
              </a:lnSpc>
              <a:spcBef>
                <a:spcPts val="0"/>
              </a:spcBef>
              <a:spcAft>
                <a:spcPts val="0"/>
              </a:spcAft>
              <a:buSzPts val="3000"/>
              <a:buNone/>
              <a:defRPr sz="3000"/>
            </a:lvl2pPr>
            <a:lvl3pPr lvl="2" rtl="0" algn="ctr">
              <a:lnSpc>
                <a:spcPct val="100000"/>
              </a:lnSpc>
              <a:spcBef>
                <a:spcPts val="1600"/>
              </a:spcBef>
              <a:spcAft>
                <a:spcPts val="0"/>
              </a:spcAft>
              <a:buSzPts val="3000"/>
              <a:buNone/>
              <a:defRPr sz="3000"/>
            </a:lvl3pPr>
            <a:lvl4pPr lvl="3" rtl="0" algn="ctr">
              <a:lnSpc>
                <a:spcPct val="100000"/>
              </a:lnSpc>
              <a:spcBef>
                <a:spcPts val="1600"/>
              </a:spcBef>
              <a:spcAft>
                <a:spcPts val="0"/>
              </a:spcAft>
              <a:buSzPts val="3000"/>
              <a:buNone/>
              <a:defRPr sz="3000"/>
            </a:lvl4pPr>
            <a:lvl5pPr lvl="4" rtl="0" algn="ctr">
              <a:lnSpc>
                <a:spcPct val="100000"/>
              </a:lnSpc>
              <a:spcBef>
                <a:spcPts val="1600"/>
              </a:spcBef>
              <a:spcAft>
                <a:spcPts val="0"/>
              </a:spcAft>
              <a:buSzPts val="3000"/>
              <a:buNone/>
              <a:defRPr sz="3000"/>
            </a:lvl5pPr>
            <a:lvl6pPr lvl="5" rtl="0" algn="ctr">
              <a:lnSpc>
                <a:spcPct val="100000"/>
              </a:lnSpc>
              <a:spcBef>
                <a:spcPts val="1600"/>
              </a:spcBef>
              <a:spcAft>
                <a:spcPts val="0"/>
              </a:spcAft>
              <a:buSzPts val="3000"/>
              <a:buNone/>
              <a:defRPr sz="3000"/>
            </a:lvl6pPr>
            <a:lvl7pPr lvl="6" rtl="0" algn="ctr">
              <a:lnSpc>
                <a:spcPct val="100000"/>
              </a:lnSpc>
              <a:spcBef>
                <a:spcPts val="1600"/>
              </a:spcBef>
              <a:spcAft>
                <a:spcPts val="0"/>
              </a:spcAft>
              <a:buSzPts val="3000"/>
              <a:buNone/>
              <a:defRPr sz="3000"/>
            </a:lvl7pPr>
            <a:lvl8pPr lvl="7" rtl="0" algn="ctr">
              <a:lnSpc>
                <a:spcPct val="100000"/>
              </a:lnSpc>
              <a:spcBef>
                <a:spcPts val="1600"/>
              </a:spcBef>
              <a:spcAft>
                <a:spcPts val="0"/>
              </a:spcAft>
              <a:buSzPts val="3000"/>
              <a:buNone/>
              <a:defRPr sz="3000"/>
            </a:lvl8pPr>
            <a:lvl9pPr lvl="8" rtl="0" algn="ctr">
              <a:lnSpc>
                <a:spcPct val="100000"/>
              </a:lnSpc>
              <a:spcBef>
                <a:spcPts val="1600"/>
              </a:spcBef>
              <a:spcAft>
                <a:spcPts val="1600"/>
              </a:spcAft>
              <a:buSzPts val="3000"/>
              <a:buNone/>
              <a:defRPr sz="3000"/>
            </a:lvl9pPr>
          </a:lstStyle>
          <a:p/>
        </p:txBody>
      </p:sp>
      <p:grpSp>
        <p:nvGrpSpPr>
          <p:cNvPr id="180" name="Google Shape;180;p21"/>
          <p:cNvGrpSpPr/>
          <p:nvPr/>
        </p:nvGrpSpPr>
        <p:grpSpPr>
          <a:xfrm>
            <a:off x="-1665500" y="-417228"/>
            <a:ext cx="3757766" cy="3926671"/>
            <a:chOff x="-1665500" y="-417228"/>
            <a:chExt cx="3757766" cy="3926671"/>
          </a:xfrm>
        </p:grpSpPr>
        <p:sp>
          <p:nvSpPr>
            <p:cNvPr id="181" name="Google Shape;181;p21"/>
            <p:cNvSpPr/>
            <p:nvPr/>
          </p:nvSpPr>
          <p:spPr>
            <a:xfrm>
              <a:off x="-16331" y="-417228"/>
              <a:ext cx="2108597" cy="1216819"/>
            </a:xfrm>
            <a:custGeom>
              <a:rect b="b" l="l" r="r" t="t"/>
              <a:pathLst>
                <a:path extrusionOk="0" h="1022" w="1771">
                  <a:moveTo>
                    <a:pt x="1771" y="341"/>
                  </a:moveTo>
                  <a:lnTo>
                    <a:pt x="1180" y="0"/>
                  </a:lnTo>
                  <a:lnTo>
                    <a:pt x="1180" y="0"/>
                  </a:lnTo>
                  <a:lnTo>
                    <a:pt x="590" y="341"/>
                  </a:lnTo>
                  <a:lnTo>
                    <a:pt x="0" y="681"/>
                  </a:lnTo>
                  <a:lnTo>
                    <a:pt x="590" y="1022"/>
                  </a:lnTo>
                  <a:lnTo>
                    <a:pt x="590" y="1022"/>
                  </a:lnTo>
                  <a:lnTo>
                    <a:pt x="1180" y="681"/>
                  </a:lnTo>
                  <a:lnTo>
                    <a:pt x="590" y="341"/>
                  </a:lnTo>
                  <a:lnTo>
                    <a:pt x="1180" y="681"/>
                  </a:lnTo>
                  <a:lnTo>
                    <a:pt x="1180" y="681"/>
                  </a:lnTo>
                  <a:lnTo>
                    <a:pt x="1771" y="341"/>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cxnSp>
          <p:nvCxnSpPr>
            <p:cNvPr id="182" name="Google Shape;182;p21"/>
            <p:cNvCxnSpPr/>
            <p:nvPr/>
          </p:nvCxnSpPr>
          <p:spPr>
            <a:xfrm flipH="1">
              <a:off x="308800" y="-101200"/>
              <a:ext cx="1173300" cy="675900"/>
            </a:xfrm>
            <a:prstGeom prst="straightConnector1">
              <a:avLst/>
            </a:prstGeom>
            <a:noFill/>
            <a:ln cap="flat" cmpd="sng" w="9525">
              <a:solidFill>
                <a:schemeClr val="dk1"/>
              </a:solidFill>
              <a:prstDash val="solid"/>
              <a:miter lim="800000"/>
              <a:headEnd len="med" w="med" type="none"/>
              <a:tailEnd len="med" w="med" type="none"/>
            </a:ln>
          </p:spPr>
        </p:cxnSp>
        <p:sp>
          <p:nvSpPr>
            <p:cNvPr id="183" name="Google Shape;183;p21"/>
            <p:cNvSpPr/>
            <p:nvPr/>
          </p:nvSpPr>
          <p:spPr>
            <a:xfrm>
              <a:off x="-8286" y="639942"/>
              <a:ext cx="727643" cy="2866225"/>
            </a:xfrm>
            <a:custGeom>
              <a:rect b="b" l="l" r="r" t="t"/>
              <a:pathLst>
                <a:path extrusionOk="0" h="3722370" w="921067">
                  <a:moveTo>
                    <a:pt x="921068" y="2658428"/>
                  </a:moveTo>
                  <a:lnTo>
                    <a:pt x="921068" y="1595437"/>
                  </a:lnTo>
                  <a:lnTo>
                    <a:pt x="921068" y="531495"/>
                  </a:lnTo>
                  <a:lnTo>
                    <a:pt x="0" y="0"/>
                  </a:lnTo>
                  <a:lnTo>
                    <a:pt x="0" y="1063943"/>
                  </a:lnTo>
                  <a:lnTo>
                    <a:pt x="0" y="2126933"/>
                  </a:lnTo>
                  <a:lnTo>
                    <a:pt x="0" y="3190875"/>
                  </a:lnTo>
                  <a:lnTo>
                    <a:pt x="921068" y="372237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84" name="Google Shape;184;p21"/>
            <p:cNvSpPr/>
            <p:nvPr/>
          </p:nvSpPr>
          <p:spPr>
            <a:xfrm>
              <a:off x="-736505" y="-53518"/>
              <a:ext cx="1456039" cy="1637738"/>
            </a:xfrm>
            <a:custGeom>
              <a:rect b="b" l="l" r="r" t="t"/>
              <a:pathLst>
                <a:path extrusionOk="0" h="2126932" w="1843087">
                  <a:moveTo>
                    <a:pt x="0" y="1063943"/>
                  </a:moveTo>
                  <a:lnTo>
                    <a:pt x="0" y="1063943"/>
                  </a:lnTo>
                  <a:lnTo>
                    <a:pt x="0" y="0"/>
                  </a:lnTo>
                  <a:lnTo>
                    <a:pt x="1843088" y="1063943"/>
                  </a:lnTo>
                  <a:lnTo>
                    <a:pt x="1843088" y="2126933"/>
                  </a:lnTo>
                  <a:lnTo>
                    <a:pt x="1842135" y="2124075"/>
                  </a:lnTo>
                  <a:lnTo>
                    <a:pt x="1842135" y="2126933"/>
                  </a:lnTo>
                  <a:lnTo>
                    <a:pt x="0" y="1063943"/>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85" name="Google Shape;185;p21"/>
            <p:cNvSpPr/>
            <p:nvPr/>
          </p:nvSpPr>
          <p:spPr>
            <a:xfrm>
              <a:off x="-8286" y="2690941"/>
              <a:ext cx="1455286" cy="818502"/>
            </a:xfrm>
            <a:custGeom>
              <a:rect b="b" l="l" r="r" t="t"/>
              <a:pathLst>
                <a:path extrusionOk="0" h="1062990" w="1842134">
                  <a:moveTo>
                    <a:pt x="921068" y="1062990"/>
                  </a:moveTo>
                  <a:lnTo>
                    <a:pt x="1842135" y="531495"/>
                  </a:lnTo>
                  <a:lnTo>
                    <a:pt x="921068" y="0"/>
                  </a:lnTo>
                  <a:lnTo>
                    <a:pt x="921068" y="0"/>
                  </a:lnTo>
                  <a:lnTo>
                    <a:pt x="0" y="531495"/>
                  </a:lnTo>
                  <a:lnTo>
                    <a:pt x="921068" y="106299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86" name="Google Shape;186;p21"/>
            <p:cNvSpPr/>
            <p:nvPr/>
          </p:nvSpPr>
          <p:spPr>
            <a:xfrm>
              <a:off x="-1665500" y="-107675"/>
              <a:ext cx="2542700" cy="3306750"/>
            </a:xfrm>
            <a:custGeom>
              <a:rect b="b" l="l" r="r" t="t"/>
              <a:pathLst>
                <a:path extrusionOk="0" h="132270" w="101708">
                  <a:moveTo>
                    <a:pt x="101708" y="132270"/>
                  </a:moveTo>
                  <a:lnTo>
                    <a:pt x="81873" y="119538"/>
                  </a:lnTo>
                  <a:lnTo>
                    <a:pt x="81873" y="43907"/>
                  </a:lnTo>
                  <a:lnTo>
                    <a:pt x="0" y="0"/>
                  </a:lnTo>
                </a:path>
              </a:pathLst>
            </a:custGeom>
            <a:no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187" name="Google Shape;187;p21"/>
          <p:cNvGrpSpPr/>
          <p:nvPr/>
        </p:nvGrpSpPr>
        <p:grpSpPr>
          <a:xfrm>
            <a:off x="8432045" y="1174532"/>
            <a:ext cx="1613705" cy="3968974"/>
            <a:chOff x="679995" y="1176907"/>
            <a:chExt cx="1613705" cy="3968974"/>
          </a:xfrm>
        </p:grpSpPr>
        <p:sp>
          <p:nvSpPr>
            <p:cNvPr id="188" name="Google Shape;188;p21"/>
            <p:cNvSpPr/>
            <p:nvPr/>
          </p:nvSpPr>
          <p:spPr>
            <a:xfrm>
              <a:off x="703654" y="3040856"/>
              <a:ext cx="1402556" cy="809625"/>
            </a:xfrm>
            <a:custGeom>
              <a:rect b="b" l="l" r="r" t="t"/>
              <a:pathLst>
                <a:path extrusionOk="0" h="680" w="1178">
                  <a:moveTo>
                    <a:pt x="590" y="680"/>
                  </a:moveTo>
                  <a:lnTo>
                    <a:pt x="1178" y="340"/>
                  </a:lnTo>
                  <a:lnTo>
                    <a:pt x="590" y="0"/>
                  </a:lnTo>
                  <a:lnTo>
                    <a:pt x="590" y="0"/>
                  </a:lnTo>
                  <a:lnTo>
                    <a:pt x="0" y="340"/>
                  </a:lnTo>
                  <a:lnTo>
                    <a:pt x="590" y="680"/>
                  </a:lnTo>
                  <a:lnTo>
                    <a:pt x="590" y="680"/>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89" name="Google Shape;189;p21"/>
            <p:cNvSpPr/>
            <p:nvPr/>
          </p:nvSpPr>
          <p:spPr>
            <a:xfrm>
              <a:off x="703654" y="3519488"/>
              <a:ext cx="702469" cy="812006"/>
            </a:xfrm>
            <a:custGeom>
              <a:rect b="b" l="l" r="r" t="t"/>
              <a:pathLst>
                <a:path extrusionOk="0" h="682" w="590">
                  <a:moveTo>
                    <a:pt x="0" y="342"/>
                  </a:moveTo>
                  <a:lnTo>
                    <a:pt x="590" y="0"/>
                  </a:lnTo>
                  <a:lnTo>
                    <a:pt x="590" y="682"/>
                  </a:lnTo>
                  <a:lnTo>
                    <a:pt x="0" y="34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0" name="Google Shape;190;p21"/>
            <p:cNvSpPr/>
            <p:nvPr/>
          </p:nvSpPr>
          <p:spPr>
            <a:xfrm>
              <a:off x="703654" y="3927872"/>
              <a:ext cx="702469" cy="1218009"/>
            </a:xfrm>
            <a:custGeom>
              <a:rect b="b" l="l" r="r" t="t"/>
              <a:pathLst>
                <a:path extrusionOk="0" h="1023" w="590">
                  <a:moveTo>
                    <a:pt x="590" y="341"/>
                  </a:moveTo>
                  <a:lnTo>
                    <a:pt x="0" y="0"/>
                  </a:lnTo>
                  <a:lnTo>
                    <a:pt x="0" y="682"/>
                  </a:lnTo>
                  <a:lnTo>
                    <a:pt x="590" y="1023"/>
                  </a:lnTo>
                  <a:lnTo>
                    <a:pt x="590" y="341"/>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cxnSp>
          <p:nvCxnSpPr>
            <p:cNvPr id="191" name="Google Shape;191;p21"/>
            <p:cNvCxnSpPr/>
            <p:nvPr/>
          </p:nvCxnSpPr>
          <p:spPr>
            <a:xfrm>
              <a:off x="1053697" y="4131469"/>
              <a:ext cx="0" cy="503700"/>
            </a:xfrm>
            <a:prstGeom prst="straightConnector1">
              <a:avLst/>
            </a:prstGeom>
            <a:noFill/>
            <a:ln cap="flat" cmpd="sng" w="9525">
              <a:solidFill>
                <a:schemeClr val="dk1"/>
              </a:solidFill>
              <a:prstDash val="solid"/>
              <a:miter lim="800000"/>
              <a:headEnd len="med" w="med" type="none"/>
              <a:tailEnd len="med" w="med" type="none"/>
            </a:ln>
          </p:spPr>
        </p:cxnSp>
        <p:sp>
          <p:nvSpPr>
            <p:cNvPr id="192" name="Google Shape;192;p21"/>
            <p:cNvSpPr/>
            <p:nvPr/>
          </p:nvSpPr>
          <p:spPr>
            <a:xfrm>
              <a:off x="1408214" y="1870367"/>
              <a:ext cx="727643" cy="2866225"/>
            </a:xfrm>
            <a:custGeom>
              <a:rect b="b" l="l" r="r" t="t"/>
              <a:pathLst>
                <a:path extrusionOk="0" h="3722370" w="921067">
                  <a:moveTo>
                    <a:pt x="921068" y="2658428"/>
                  </a:moveTo>
                  <a:lnTo>
                    <a:pt x="921068" y="1595437"/>
                  </a:lnTo>
                  <a:lnTo>
                    <a:pt x="921068" y="531495"/>
                  </a:lnTo>
                  <a:lnTo>
                    <a:pt x="0" y="0"/>
                  </a:lnTo>
                  <a:lnTo>
                    <a:pt x="0" y="1063943"/>
                  </a:lnTo>
                  <a:lnTo>
                    <a:pt x="0" y="2126933"/>
                  </a:lnTo>
                  <a:lnTo>
                    <a:pt x="0" y="3190875"/>
                  </a:lnTo>
                  <a:lnTo>
                    <a:pt x="921068" y="372237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3" name="Google Shape;193;p21"/>
            <p:cNvSpPr/>
            <p:nvPr/>
          </p:nvSpPr>
          <p:spPr>
            <a:xfrm>
              <a:off x="679995" y="1176907"/>
              <a:ext cx="1456039" cy="1637738"/>
            </a:xfrm>
            <a:custGeom>
              <a:rect b="b" l="l" r="r" t="t"/>
              <a:pathLst>
                <a:path extrusionOk="0" h="2126932" w="1843087">
                  <a:moveTo>
                    <a:pt x="0" y="1063943"/>
                  </a:moveTo>
                  <a:lnTo>
                    <a:pt x="0" y="1063943"/>
                  </a:lnTo>
                  <a:lnTo>
                    <a:pt x="0" y="0"/>
                  </a:lnTo>
                  <a:lnTo>
                    <a:pt x="1843088" y="1063943"/>
                  </a:lnTo>
                  <a:lnTo>
                    <a:pt x="1843088" y="2126933"/>
                  </a:lnTo>
                  <a:lnTo>
                    <a:pt x="1842135" y="2124075"/>
                  </a:lnTo>
                  <a:lnTo>
                    <a:pt x="1842135" y="2126933"/>
                  </a:lnTo>
                  <a:lnTo>
                    <a:pt x="0" y="1063943"/>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4" name="Google Shape;194;p21"/>
            <p:cNvSpPr/>
            <p:nvPr/>
          </p:nvSpPr>
          <p:spPr>
            <a:xfrm>
              <a:off x="950675" y="1775675"/>
              <a:ext cx="1343025" cy="2653825"/>
            </a:xfrm>
            <a:custGeom>
              <a:rect b="b" l="l" r="r" t="t"/>
              <a:pathLst>
                <a:path extrusionOk="0" h="106153" w="53721">
                  <a:moveTo>
                    <a:pt x="53721" y="106153"/>
                  </a:moveTo>
                  <a:lnTo>
                    <a:pt x="33886" y="93421"/>
                  </a:lnTo>
                  <a:lnTo>
                    <a:pt x="33886" y="17790"/>
                  </a:lnTo>
                  <a:lnTo>
                    <a:pt x="0" y="0"/>
                  </a:lnTo>
                </a:path>
              </a:pathLst>
            </a:custGeom>
            <a:no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195" name="Shape 195"/>
        <p:cNvGrpSpPr/>
        <p:nvPr/>
      </p:nvGrpSpPr>
      <p:grpSpPr>
        <a:xfrm>
          <a:off x="0" y="0"/>
          <a:ext cx="0" cy="0"/>
          <a:chOff x="0" y="0"/>
          <a:chExt cx="0" cy="0"/>
        </a:xfrm>
      </p:grpSpPr>
      <p:sp>
        <p:nvSpPr>
          <p:cNvPr id="196" name="Google Shape;196;p22"/>
          <p:cNvSpPr txBox="1"/>
          <p:nvPr>
            <p:ph type="title"/>
          </p:nvPr>
        </p:nvSpPr>
        <p:spPr>
          <a:xfrm>
            <a:off x="720000" y="968025"/>
            <a:ext cx="3411300" cy="19569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97" name="Google Shape;197;p22"/>
          <p:cNvSpPr txBox="1"/>
          <p:nvPr>
            <p:ph idx="1" type="subTitle"/>
          </p:nvPr>
        </p:nvSpPr>
        <p:spPr>
          <a:xfrm>
            <a:off x="720000" y="2925025"/>
            <a:ext cx="3411300" cy="84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98" name="Google Shape;198;p22"/>
          <p:cNvSpPr/>
          <p:nvPr>
            <p:ph idx="2" type="pic"/>
          </p:nvPr>
        </p:nvSpPr>
        <p:spPr>
          <a:xfrm>
            <a:off x="4497375" y="0"/>
            <a:ext cx="3933300" cy="5178900"/>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199" name="Shape 199"/>
        <p:cNvGrpSpPr/>
        <p:nvPr/>
      </p:nvGrpSpPr>
      <p:grpSpPr>
        <a:xfrm>
          <a:off x="0" y="0"/>
          <a:ext cx="0" cy="0"/>
          <a:chOff x="0" y="0"/>
          <a:chExt cx="0" cy="0"/>
        </a:xfrm>
      </p:grpSpPr>
      <p:sp>
        <p:nvSpPr>
          <p:cNvPr id="200" name="Google Shape;200;p23"/>
          <p:cNvSpPr txBox="1"/>
          <p:nvPr>
            <p:ph type="title"/>
          </p:nvPr>
        </p:nvSpPr>
        <p:spPr>
          <a:xfrm>
            <a:off x="984575" y="1821450"/>
            <a:ext cx="32331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01" name="Google Shape;201;p23"/>
          <p:cNvSpPr txBox="1"/>
          <p:nvPr>
            <p:ph idx="1" type="subTitle"/>
          </p:nvPr>
        </p:nvSpPr>
        <p:spPr>
          <a:xfrm>
            <a:off x="984575" y="2432600"/>
            <a:ext cx="3233100" cy="80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202" name="Google Shape;202;p23"/>
          <p:cNvGrpSpPr/>
          <p:nvPr/>
        </p:nvGrpSpPr>
        <p:grpSpPr>
          <a:xfrm>
            <a:off x="8456788" y="3117054"/>
            <a:ext cx="1406128" cy="2026444"/>
            <a:chOff x="8710401" y="539504"/>
            <a:chExt cx="1406128" cy="2026444"/>
          </a:xfrm>
        </p:grpSpPr>
        <p:sp>
          <p:nvSpPr>
            <p:cNvPr id="203" name="Google Shape;203;p23"/>
            <p:cNvSpPr/>
            <p:nvPr/>
          </p:nvSpPr>
          <p:spPr>
            <a:xfrm>
              <a:off x="8710401" y="539504"/>
              <a:ext cx="702469" cy="1216819"/>
            </a:xfrm>
            <a:custGeom>
              <a:rect b="b" l="l" r="r" t="t"/>
              <a:pathLst>
                <a:path extrusionOk="0" h="1022" w="590">
                  <a:moveTo>
                    <a:pt x="590" y="340"/>
                  </a:moveTo>
                  <a:lnTo>
                    <a:pt x="0" y="0"/>
                  </a:lnTo>
                  <a:lnTo>
                    <a:pt x="0" y="680"/>
                  </a:lnTo>
                  <a:lnTo>
                    <a:pt x="590" y="1022"/>
                  </a:lnTo>
                  <a:lnTo>
                    <a:pt x="590" y="34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4" name="Google Shape;204;p23"/>
            <p:cNvSpPr/>
            <p:nvPr/>
          </p:nvSpPr>
          <p:spPr>
            <a:xfrm>
              <a:off x="8710401" y="1756322"/>
              <a:ext cx="1406128" cy="809625"/>
            </a:xfrm>
            <a:custGeom>
              <a:rect b="b" l="l" r="r" t="t"/>
              <a:pathLst>
                <a:path extrusionOk="0" h="680" w="1181">
                  <a:moveTo>
                    <a:pt x="590" y="680"/>
                  </a:moveTo>
                  <a:lnTo>
                    <a:pt x="1181" y="340"/>
                  </a:lnTo>
                  <a:lnTo>
                    <a:pt x="590" y="0"/>
                  </a:lnTo>
                  <a:lnTo>
                    <a:pt x="590" y="0"/>
                  </a:lnTo>
                  <a:lnTo>
                    <a:pt x="0" y="340"/>
                  </a:lnTo>
                  <a:lnTo>
                    <a:pt x="590" y="680"/>
                  </a:lnTo>
                  <a:lnTo>
                    <a:pt x="590" y="680"/>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5" name="Google Shape;205;p23"/>
            <p:cNvSpPr/>
            <p:nvPr/>
          </p:nvSpPr>
          <p:spPr>
            <a:xfrm>
              <a:off x="9058063" y="1147913"/>
              <a:ext cx="647700" cy="1047750"/>
            </a:xfrm>
            <a:custGeom>
              <a:rect b="b" l="l" r="r" t="t"/>
              <a:pathLst>
                <a:path extrusionOk="0" h="880" w="544">
                  <a:moveTo>
                    <a:pt x="178" y="880"/>
                  </a:moveTo>
                  <a:lnTo>
                    <a:pt x="544" y="651"/>
                  </a:lnTo>
                  <a:lnTo>
                    <a:pt x="544" y="329"/>
                  </a:lnTo>
                  <a:lnTo>
                    <a:pt x="0" y="0"/>
                  </a:lnTo>
                </a:path>
              </a:pathLst>
            </a:custGeom>
            <a:noFill/>
            <a:ln cap="flat" cmpd="sng" w="9525">
              <a:solidFill>
                <a:schemeClr val="dk1"/>
              </a:solidFill>
              <a:prstDash val="solid"/>
              <a:miter lim="800000"/>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
    <p:spTree>
      <p:nvGrpSpPr>
        <p:cNvPr id="206" name="Shape 206"/>
        <p:cNvGrpSpPr/>
        <p:nvPr/>
      </p:nvGrpSpPr>
      <p:grpSpPr>
        <a:xfrm>
          <a:off x="0" y="0"/>
          <a:ext cx="0" cy="0"/>
          <a:chOff x="0" y="0"/>
          <a:chExt cx="0" cy="0"/>
        </a:xfrm>
      </p:grpSpPr>
      <p:sp>
        <p:nvSpPr>
          <p:cNvPr id="207" name="Google Shape;207;p24"/>
          <p:cNvSpPr txBox="1"/>
          <p:nvPr>
            <p:ph type="title"/>
          </p:nvPr>
        </p:nvSpPr>
        <p:spPr>
          <a:xfrm>
            <a:off x="5123525" y="1745250"/>
            <a:ext cx="2906100" cy="5727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08" name="Google Shape;208;p24"/>
          <p:cNvSpPr txBox="1"/>
          <p:nvPr>
            <p:ph idx="1" type="subTitle"/>
          </p:nvPr>
        </p:nvSpPr>
        <p:spPr>
          <a:xfrm>
            <a:off x="5123663" y="2317950"/>
            <a:ext cx="2906100" cy="1080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209" name="Google Shape;209;p24"/>
          <p:cNvGrpSpPr/>
          <p:nvPr/>
        </p:nvGrpSpPr>
        <p:grpSpPr>
          <a:xfrm flipH="1">
            <a:off x="8" y="-548608"/>
            <a:ext cx="2009962" cy="3860412"/>
            <a:chOff x="5316400" y="-854949"/>
            <a:chExt cx="3168788" cy="6086098"/>
          </a:xfrm>
        </p:grpSpPr>
        <p:sp>
          <p:nvSpPr>
            <p:cNvPr id="210" name="Google Shape;210;p24"/>
            <p:cNvSpPr/>
            <p:nvPr/>
          </p:nvSpPr>
          <p:spPr>
            <a:xfrm>
              <a:off x="7377605" y="857364"/>
              <a:ext cx="1107583" cy="4373785"/>
            </a:xfrm>
            <a:custGeom>
              <a:rect b="b" l="l" r="r" t="t"/>
              <a:pathLst>
                <a:path extrusionOk="0" h="3722370" w="921067">
                  <a:moveTo>
                    <a:pt x="921068" y="2658428"/>
                  </a:moveTo>
                  <a:lnTo>
                    <a:pt x="921068" y="1595437"/>
                  </a:lnTo>
                  <a:lnTo>
                    <a:pt x="921068" y="531495"/>
                  </a:lnTo>
                  <a:lnTo>
                    <a:pt x="0" y="0"/>
                  </a:lnTo>
                  <a:lnTo>
                    <a:pt x="0" y="1063943"/>
                  </a:lnTo>
                  <a:lnTo>
                    <a:pt x="0" y="2126933"/>
                  </a:lnTo>
                  <a:lnTo>
                    <a:pt x="0" y="3190875"/>
                  </a:lnTo>
                  <a:lnTo>
                    <a:pt x="921068" y="372237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11" name="Google Shape;211;p24"/>
            <p:cNvSpPr/>
            <p:nvPr/>
          </p:nvSpPr>
          <p:spPr>
            <a:xfrm>
              <a:off x="5316400" y="-854949"/>
              <a:ext cx="2651550" cy="4397325"/>
            </a:xfrm>
            <a:custGeom>
              <a:rect b="b" l="l" r="r" t="t"/>
              <a:pathLst>
                <a:path extrusionOk="0" h="175893" w="106062">
                  <a:moveTo>
                    <a:pt x="105299" y="175893"/>
                  </a:moveTo>
                  <a:lnTo>
                    <a:pt x="105580" y="128431"/>
                  </a:lnTo>
                  <a:lnTo>
                    <a:pt x="106062" y="57078"/>
                  </a:lnTo>
                  <a:lnTo>
                    <a:pt x="0" y="0"/>
                  </a:lnTo>
                </a:path>
              </a:pathLst>
            </a:custGeom>
            <a:no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4_2">
    <p:spTree>
      <p:nvGrpSpPr>
        <p:cNvPr id="212" name="Shape 212"/>
        <p:cNvGrpSpPr/>
        <p:nvPr/>
      </p:nvGrpSpPr>
      <p:grpSpPr>
        <a:xfrm>
          <a:off x="0" y="0"/>
          <a:ext cx="0" cy="0"/>
          <a:chOff x="0" y="0"/>
          <a:chExt cx="0" cy="0"/>
        </a:xfrm>
      </p:grpSpPr>
      <p:sp>
        <p:nvSpPr>
          <p:cNvPr id="213" name="Google Shape;213;p25"/>
          <p:cNvSpPr txBox="1"/>
          <p:nvPr>
            <p:ph type="title"/>
          </p:nvPr>
        </p:nvSpPr>
        <p:spPr>
          <a:xfrm>
            <a:off x="1275625" y="1745250"/>
            <a:ext cx="32331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14" name="Google Shape;214;p25"/>
          <p:cNvSpPr txBox="1"/>
          <p:nvPr>
            <p:ph idx="1" type="subTitle"/>
          </p:nvPr>
        </p:nvSpPr>
        <p:spPr>
          <a:xfrm>
            <a:off x="1275625" y="2317950"/>
            <a:ext cx="3233100" cy="80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215" name="Google Shape;215;p25"/>
          <p:cNvGrpSpPr/>
          <p:nvPr/>
        </p:nvGrpSpPr>
        <p:grpSpPr>
          <a:xfrm>
            <a:off x="-9" y="-248675"/>
            <a:ext cx="2372159" cy="6229975"/>
            <a:chOff x="7958360" y="-937035"/>
            <a:chExt cx="2372159" cy="6229975"/>
          </a:xfrm>
        </p:grpSpPr>
        <p:sp>
          <p:nvSpPr>
            <p:cNvPr id="216" name="Google Shape;216;p25"/>
            <p:cNvSpPr/>
            <p:nvPr/>
          </p:nvSpPr>
          <p:spPr>
            <a:xfrm>
              <a:off x="7958360" y="1794"/>
              <a:ext cx="702469" cy="3651647"/>
            </a:xfrm>
            <a:custGeom>
              <a:rect b="b" l="l" r="r" t="t"/>
              <a:pathLst>
                <a:path extrusionOk="0" h="3067" w="590">
                  <a:moveTo>
                    <a:pt x="0" y="0"/>
                  </a:moveTo>
                  <a:lnTo>
                    <a:pt x="0" y="681"/>
                  </a:lnTo>
                  <a:lnTo>
                    <a:pt x="0" y="1363"/>
                  </a:lnTo>
                  <a:lnTo>
                    <a:pt x="0" y="2045"/>
                  </a:lnTo>
                  <a:lnTo>
                    <a:pt x="0" y="2045"/>
                  </a:lnTo>
                  <a:lnTo>
                    <a:pt x="0" y="2725"/>
                  </a:lnTo>
                  <a:lnTo>
                    <a:pt x="590" y="3067"/>
                  </a:lnTo>
                  <a:lnTo>
                    <a:pt x="590" y="2385"/>
                  </a:lnTo>
                  <a:lnTo>
                    <a:pt x="590" y="1703"/>
                  </a:lnTo>
                  <a:lnTo>
                    <a:pt x="590" y="1023"/>
                  </a:lnTo>
                  <a:lnTo>
                    <a:pt x="590" y="341"/>
                  </a:lnTo>
                  <a:lnTo>
                    <a:pt x="0" y="0"/>
                  </a:lnTo>
                  <a:close/>
                  <a:moveTo>
                    <a:pt x="0" y="2046"/>
                  </a:moveTo>
                  <a:lnTo>
                    <a:pt x="0" y="2045"/>
                  </a:lnTo>
                  <a:lnTo>
                    <a:pt x="0" y="2045"/>
                  </a:lnTo>
                  <a:lnTo>
                    <a:pt x="0" y="2046"/>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17" name="Google Shape;217;p25"/>
            <p:cNvSpPr/>
            <p:nvPr/>
          </p:nvSpPr>
          <p:spPr>
            <a:xfrm>
              <a:off x="7958360" y="3518900"/>
              <a:ext cx="1406128" cy="1622822"/>
            </a:xfrm>
            <a:custGeom>
              <a:rect b="b" l="l" r="r" t="t"/>
              <a:pathLst>
                <a:path extrusionOk="0" h="1363" w="1181">
                  <a:moveTo>
                    <a:pt x="0" y="682"/>
                  </a:moveTo>
                  <a:lnTo>
                    <a:pt x="0" y="682"/>
                  </a:lnTo>
                  <a:lnTo>
                    <a:pt x="0" y="0"/>
                  </a:lnTo>
                  <a:lnTo>
                    <a:pt x="1181" y="682"/>
                  </a:lnTo>
                  <a:lnTo>
                    <a:pt x="1181" y="1363"/>
                  </a:lnTo>
                  <a:lnTo>
                    <a:pt x="1181" y="1360"/>
                  </a:lnTo>
                  <a:lnTo>
                    <a:pt x="1181" y="1363"/>
                  </a:lnTo>
                  <a:lnTo>
                    <a:pt x="0" y="682"/>
                  </a:lnTo>
                  <a:lnTo>
                    <a:pt x="0" y="682"/>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18" name="Google Shape;218;p25"/>
            <p:cNvSpPr/>
            <p:nvPr/>
          </p:nvSpPr>
          <p:spPr>
            <a:xfrm>
              <a:off x="8310769" y="-937035"/>
              <a:ext cx="2019750" cy="6229975"/>
            </a:xfrm>
            <a:custGeom>
              <a:rect b="b" l="l" r="r" t="t"/>
              <a:pathLst>
                <a:path extrusionOk="0" h="249199" w="80790">
                  <a:moveTo>
                    <a:pt x="376" y="0"/>
                  </a:moveTo>
                  <a:lnTo>
                    <a:pt x="0" y="202716"/>
                  </a:lnTo>
                  <a:lnTo>
                    <a:pt x="80790" y="249199"/>
                  </a:lnTo>
                </a:path>
              </a:pathLst>
            </a:custGeom>
            <a:noFill/>
            <a:ln cap="flat" cmpd="sng" w="9525">
              <a:solidFill>
                <a:schemeClr val="dk1"/>
              </a:solidFill>
              <a:prstDash val="solid"/>
              <a:miter lim="800000"/>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219" name="Shape 219"/>
        <p:cNvGrpSpPr/>
        <p:nvPr/>
      </p:nvGrpSpPr>
      <p:grpSpPr>
        <a:xfrm>
          <a:off x="0" y="0"/>
          <a:ext cx="0" cy="0"/>
          <a:chOff x="0" y="0"/>
          <a:chExt cx="0" cy="0"/>
        </a:xfrm>
      </p:grpSpPr>
      <p:sp>
        <p:nvSpPr>
          <p:cNvPr id="220" name="Google Shape;220;p26"/>
          <p:cNvSpPr txBox="1"/>
          <p:nvPr>
            <p:ph idx="1" type="subTitle"/>
          </p:nvPr>
        </p:nvSpPr>
        <p:spPr>
          <a:xfrm>
            <a:off x="4898438" y="2671100"/>
            <a:ext cx="2961900" cy="1010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1" name="Google Shape;221;p26"/>
          <p:cNvSpPr txBox="1"/>
          <p:nvPr>
            <p:ph idx="2" type="subTitle"/>
          </p:nvPr>
        </p:nvSpPr>
        <p:spPr>
          <a:xfrm>
            <a:off x="1283638" y="2671100"/>
            <a:ext cx="2961900" cy="1010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2" name="Google Shape;222;p26"/>
          <p:cNvSpPr txBox="1"/>
          <p:nvPr>
            <p:ph idx="3" type="subTitle"/>
          </p:nvPr>
        </p:nvSpPr>
        <p:spPr>
          <a:xfrm>
            <a:off x="1283638" y="2112200"/>
            <a:ext cx="2961900" cy="558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sz="2400">
                <a:solidFill>
                  <a:schemeClr val="dk1"/>
                </a:solidFill>
                <a:latin typeface="Anek Kannada"/>
                <a:ea typeface="Anek Kannada"/>
                <a:cs typeface="Anek Kannada"/>
                <a:sym typeface="Anek Kannada"/>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23" name="Google Shape;223;p26"/>
          <p:cNvSpPr txBox="1"/>
          <p:nvPr>
            <p:ph idx="4" type="subTitle"/>
          </p:nvPr>
        </p:nvSpPr>
        <p:spPr>
          <a:xfrm>
            <a:off x="4898438" y="2112200"/>
            <a:ext cx="2961900" cy="558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sz="2400">
                <a:solidFill>
                  <a:schemeClr val="dk1"/>
                </a:solidFill>
                <a:latin typeface="Anek Kannada"/>
                <a:ea typeface="Anek Kannada"/>
                <a:cs typeface="Anek Kannada"/>
                <a:sym typeface="Anek Kannada"/>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24" name="Google Shape;224;p26"/>
          <p:cNvSpPr txBox="1"/>
          <p:nvPr>
            <p:ph type="title"/>
          </p:nvPr>
        </p:nvSpPr>
        <p:spPr>
          <a:xfrm>
            <a:off x="720000" y="539500"/>
            <a:ext cx="7704000" cy="518400"/>
          </a:xfrm>
          <a:prstGeom prst="rect">
            <a:avLst/>
          </a:prstGeom>
        </p:spPr>
        <p:txBody>
          <a:bodyPr anchorCtr="0" anchor="t" bIns="91425" lIns="91425" spcFirstLastPara="1" rIns="91425" wrap="square" tIns="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25" name="Google Shape;225;p26"/>
          <p:cNvSpPr/>
          <p:nvPr/>
        </p:nvSpPr>
        <p:spPr>
          <a:xfrm flipH="1">
            <a:off x="8441531" y="682019"/>
            <a:ext cx="702469" cy="3651647"/>
          </a:xfrm>
          <a:custGeom>
            <a:rect b="b" l="l" r="r" t="t"/>
            <a:pathLst>
              <a:path extrusionOk="0" h="3067" w="590">
                <a:moveTo>
                  <a:pt x="0" y="0"/>
                </a:moveTo>
                <a:lnTo>
                  <a:pt x="0" y="681"/>
                </a:lnTo>
                <a:lnTo>
                  <a:pt x="0" y="1363"/>
                </a:lnTo>
                <a:lnTo>
                  <a:pt x="0" y="2045"/>
                </a:lnTo>
                <a:lnTo>
                  <a:pt x="0" y="2045"/>
                </a:lnTo>
                <a:lnTo>
                  <a:pt x="0" y="2725"/>
                </a:lnTo>
                <a:lnTo>
                  <a:pt x="590" y="3067"/>
                </a:lnTo>
                <a:lnTo>
                  <a:pt x="590" y="2385"/>
                </a:lnTo>
                <a:lnTo>
                  <a:pt x="590" y="1703"/>
                </a:lnTo>
                <a:lnTo>
                  <a:pt x="590" y="1023"/>
                </a:lnTo>
                <a:lnTo>
                  <a:pt x="590" y="341"/>
                </a:lnTo>
                <a:lnTo>
                  <a:pt x="0" y="0"/>
                </a:lnTo>
                <a:close/>
                <a:moveTo>
                  <a:pt x="0" y="2046"/>
                </a:moveTo>
                <a:lnTo>
                  <a:pt x="0" y="2045"/>
                </a:lnTo>
                <a:lnTo>
                  <a:pt x="0" y="2045"/>
                </a:lnTo>
                <a:lnTo>
                  <a:pt x="0" y="20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26" name="Google Shape;226;p26"/>
          <p:cNvSpPr/>
          <p:nvPr/>
        </p:nvSpPr>
        <p:spPr>
          <a:xfrm flipH="1">
            <a:off x="7737872" y="4199125"/>
            <a:ext cx="1406128" cy="1622822"/>
          </a:xfrm>
          <a:custGeom>
            <a:rect b="b" l="l" r="r" t="t"/>
            <a:pathLst>
              <a:path extrusionOk="0" h="1363" w="1181">
                <a:moveTo>
                  <a:pt x="0" y="682"/>
                </a:moveTo>
                <a:lnTo>
                  <a:pt x="0" y="682"/>
                </a:lnTo>
                <a:lnTo>
                  <a:pt x="0" y="0"/>
                </a:lnTo>
                <a:lnTo>
                  <a:pt x="1181" y="682"/>
                </a:lnTo>
                <a:lnTo>
                  <a:pt x="1181" y="1363"/>
                </a:lnTo>
                <a:lnTo>
                  <a:pt x="1181" y="1360"/>
                </a:lnTo>
                <a:lnTo>
                  <a:pt x="1181" y="1363"/>
                </a:lnTo>
                <a:lnTo>
                  <a:pt x="0" y="682"/>
                </a:lnTo>
                <a:lnTo>
                  <a:pt x="0" y="682"/>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27" name="Google Shape;227;p26"/>
          <p:cNvSpPr/>
          <p:nvPr/>
        </p:nvSpPr>
        <p:spPr>
          <a:xfrm flipH="1">
            <a:off x="7321160" y="1209025"/>
            <a:ext cx="1470425" cy="4441470"/>
          </a:xfrm>
          <a:custGeom>
            <a:rect b="b" l="l" r="r" t="t"/>
            <a:pathLst>
              <a:path extrusionOk="0" h="4173" w="1235">
                <a:moveTo>
                  <a:pt x="0" y="0"/>
                </a:moveTo>
                <a:lnTo>
                  <a:pt x="0" y="3468"/>
                </a:lnTo>
                <a:lnTo>
                  <a:pt x="1235" y="4173"/>
                </a:lnTo>
              </a:path>
            </a:pathLst>
          </a:custGeom>
          <a:noFill/>
          <a:ln cap="flat" cmpd="sng" w="9525">
            <a:solidFill>
              <a:schemeClr val="dk1"/>
            </a:solidFill>
            <a:prstDash val="solid"/>
            <a:miter lim="800000"/>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28" name="Google Shape;228;p26"/>
          <p:cNvSpPr/>
          <p:nvPr/>
        </p:nvSpPr>
        <p:spPr>
          <a:xfrm>
            <a:off x="10" y="1057894"/>
            <a:ext cx="702469" cy="3651647"/>
          </a:xfrm>
          <a:custGeom>
            <a:rect b="b" l="l" r="r" t="t"/>
            <a:pathLst>
              <a:path extrusionOk="0" h="3067" w="590">
                <a:moveTo>
                  <a:pt x="0" y="0"/>
                </a:moveTo>
                <a:lnTo>
                  <a:pt x="0" y="681"/>
                </a:lnTo>
                <a:lnTo>
                  <a:pt x="0" y="1363"/>
                </a:lnTo>
                <a:lnTo>
                  <a:pt x="0" y="2045"/>
                </a:lnTo>
                <a:lnTo>
                  <a:pt x="0" y="2045"/>
                </a:lnTo>
                <a:lnTo>
                  <a:pt x="0" y="2725"/>
                </a:lnTo>
                <a:lnTo>
                  <a:pt x="590" y="3067"/>
                </a:lnTo>
                <a:lnTo>
                  <a:pt x="590" y="2385"/>
                </a:lnTo>
                <a:lnTo>
                  <a:pt x="590" y="1703"/>
                </a:lnTo>
                <a:lnTo>
                  <a:pt x="590" y="1023"/>
                </a:lnTo>
                <a:lnTo>
                  <a:pt x="590" y="341"/>
                </a:lnTo>
                <a:lnTo>
                  <a:pt x="0" y="0"/>
                </a:lnTo>
                <a:close/>
                <a:moveTo>
                  <a:pt x="0" y="2046"/>
                </a:moveTo>
                <a:lnTo>
                  <a:pt x="0" y="2045"/>
                </a:lnTo>
                <a:lnTo>
                  <a:pt x="0" y="2045"/>
                </a:lnTo>
                <a:lnTo>
                  <a:pt x="0" y="2046"/>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cxnSp>
        <p:nvCxnSpPr>
          <p:cNvPr id="229" name="Google Shape;229;p26"/>
          <p:cNvCxnSpPr/>
          <p:nvPr/>
        </p:nvCxnSpPr>
        <p:spPr>
          <a:xfrm>
            <a:off x="353000" y="1604550"/>
            <a:ext cx="0" cy="24060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1_1">
    <p:bg>
      <p:bgPr>
        <a:solidFill>
          <a:schemeClr val="lt1"/>
        </a:solidFill>
      </p:bgPr>
    </p:bg>
    <p:spTree>
      <p:nvGrpSpPr>
        <p:cNvPr id="230" name="Shape 230"/>
        <p:cNvGrpSpPr/>
        <p:nvPr/>
      </p:nvGrpSpPr>
      <p:grpSpPr>
        <a:xfrm>
          <a:off x="0" y="0"/>
          <a:ext cx="0" cy="0"/>
          <a:chOff x="0" y="0"/>
          <a:chExt cx="0" cy="0"/>
        </a:xfrm>
      </p:grpSpPr>
      <p:sp>
        <p:nvSpPr>
          <p:cNvPr id="231" name="Google Shape;231;p27"/>
          <p:cNvSpPr txBox="1"/>
          <p:nvPr>
            <p:ph idx="1" type="subTitle"/>
          </p:nvPr>
        </p:nvSpPr>
        <p:spPr>
          <a:xfrm>
            <a:off x="4917433" y="1549200"/>
            <a:ext cx="2947800" cy="2740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2" name="Google Shape;232;p27"/>
          <p:cNvSpPr txBox="1"/>
          <p:nvPr>
            <p:ph idx="2" type="subTitle"/>
          </p:nvPr>
        </p:nvSpPr>
        <p:spPr>
          <a:xfrm>
            <a:off x="1278763" y="1549200"/>
            <a:ext cx="2947800" cy="2740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3" name="Google Shape;233;p27"/>
          <p:cNvSpPr txBox="1"/>
          <p:nvPr>
            <p:ph type="title"/>
          </p:nvPr>
        </p:nvSpPr>
        <p:spPr>
          <a:xfrm>
            <a:off x="720000" y="539500"/>
            <a:ext cx="7704000" cy="518400"/>
          </a:xfrm>
          <a:prstGeom prst="rect">
            <a:avLst/>
          </a:prstGeom>
        </p:spPr>
        <p:txBody>
          <a:bodyPr anchorCtr="0" anchor="t" bIns="91425" lIns="91425" spcFirstLastPara="1" rIns="91425" wrap="square" tIns="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34" name="Google Shape;234;p27"/>
          <p:cNvSpPr/>
          <p:nvPr/>
        </p:nvSpPr>
        <p:spPr>
          <a:xfrm>
            <a:off x="6185" y="682019"/>
            <a:ext cx="702469" cy="3651647"/>
          </a:xfrm>
          <a:custGeom>
            <a:rect b="b" l="l" r="r" t="t"/>
            <a:pathLst>
              <a:path extrusionOk="0" h="3067" w="590">
                <a:moveTo>
                  <a:pt x="0" y="0"/>
                </a:moveTo>
                <a:lnTo>
                  <a:pt x="0" y="681"/>
                </a:lnTo>
                <a:lnTo>
                  <a:pt x="0" y="1363"/>
                </a:lnTo>
                <a:lnTo>
                  <a:pt x="0" y="2045"/>
                </a:lnTo>
                <a:lnTo>
                  <a:pt x="0" y="2045"/>
                </a:lnTo>
                <a:lnTo>
                  <a:pt x="0" y="2725"/>
                </a:lnTo>
                <a:lnTo>
                  <a:pt x="590" y="3067"/>
                </a:lnTo>
                <a:lnTo>
                  <a:pt x="590" y="2385"/>
                </a:lnTo>
                <a:lnTo>
                  <a:pt x="590" y="1703"/>
                </a:lnTo>
                <a:lnTo>
                  <a:pt x="590" y="1023"/>
                </a:lnTo>
                <a:lnTo>
                  <a:pt x="590" y="341"/>
                </a:lnTo>
                <a:lnTo>
                  <a:pt x="0" y="0"/>
                </a:lnTo>
                <a:close/>
                <a:moveTo>
                  <a:pt x="0" y="2046"/>
                </a:moveTo>
                <a:lnTo>
                  <a:pt x="0" y="2045"/>
                </a:lnTo>
                <a:lnTo>
                  <a:pt x="0" y="2045"/>
                </a:lnTo>
                <a:lnTo>
                  <a:pt x="0" y="2046"/>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35" name="Google Shape;235;p27"/>
          <p:cNvSpPr/>
          <p:nvPr/>
        </p:nvSpPr>
        <p:spPr>
          <a:xfrm>
            <a:off x="6185" y="4199125"/>
            <a:ext cx="1406128" cy="1622822"/>
          </a:xfrm>
          <a:custGeom>
            <a:rect b="b" l="l" r="r" t="t"/>
            <a:pathLst>
              <a:path extrusionOk="0" h="1363" w="1181">
                <a:moveTo>
                  <a:pt x="0" y="682"/>
                </a:moveTo>
                <a:lnTo>
                  <a:pt x="0" y="682"/>
                </a:lnTo>
                <a:lnTo>
                  <a:pt x="0" y="0"/>
                </a:lnTo>
                <a:lnTo>
                  <a:pt x="1181" y="682"/>
                </a:lnTo>
                <a:lnTo>
                  <a:pt x="1181" y="1363"/>
                </a:lnTo>
                <a:lnTo>
                  <a:pt x="1181" y="1360"/>
                </a:lnTo>
                <a:lnTo>
                  <a:pt x="1181" y="1363"/>
                </a:lnTo>
                <a:lnTo>
                  <a:pt x="0" y="682"/>
                </a:lnTo>
                <a:lnTo>
                  <a:pt x="0" y="682"/>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36" name="Google Shape;236;p27"/>
          <p:cNvSpPr/>
          <p:nvPr/>
        </p:nvSpPr>
        <p:spPr>
          <a:xfrm>
            <a:off x="358600" y="1209025"/>
            <a:ext cx="1470425" cy="4441470"/>
          </a:xfrm>
          <a:custGeom>
            <a:rect b="b" l="l" r="r" t="t"/>
            <a:pathLst>
              <a:path extrusionOk="0" h="4173" w="1235">
                <a:moveTo>
                  <a:pt x="0" y="0"/>
                </a:moveTo>
                <a:lnTo>
                  <a:pt x="0" y="3468"/>
                </a:lnTo>
                <a:lnTo>
                  <a:pt x="1235" y="4173"/>
                </a:lnTo>
              </a:path>
            </a:pathLst>
          </a:custGeom>
          <a:noFill/>
          <a:ln cap="flat" cmpd="sng" w="9525">
            <a:solidFill>
              <a:schemeClr val="dk1"/>
            </a:solidFill>
            <a:prstDash val="solid"/>
            <a:miter lim="800000"/>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237" name="Google Shape;237;p27"/>
          <p:cNvGrpSpPr/>
          <p:nvPr/>
        </p:nvGrpSpPr>
        <p:grpSpPr>
          <a:xfrm>
            <a:off x="7111775" y="-657575"/>
            <a:ext cx="2736540" cy="3466148"/>
            <a:chOff x="7111775" y="-657575"/>
            <a:chExt cx="2736540" cy="3466148"/>
          </a:xfrm>
        </p:grpSpPr>
        <p:sp>
          <p:nvSpPr>
            <p:cNvPr id="238" name="Google Shape;238;p27"/>
            <p:cNvSpPr/>
            <p:nvPr/>
          </p:nvSpPr>
          <p:spPr>
            <a:xfrm>
              <a:off x="8434477" y="16796"/>
              <a:ext cx="706919" cy="2791777"/>
            </a:xfrm>
            <a:custGeom>
              <a:rect b="b" l="l" r="r" t="t"/>
              <a:pathLst>
                <a:path extrusionOk="0" h="3722370" w="921067">
                  <a:moveTo>
                    <a:pt x="921068" y="2658428"/>
                  </a:moveTo>
                  <a:lnTo>
                    <a:pt x="921068" y="1595437"/>
                  </a:lnTo>
                  <a:lnTo>
                    <a:pt x="921068" y="531495"/>
                  </a:lnTo>
                  <a:lnTo>
                    <a:pt x="0" y="0"/>
                  </a:lnTo>
                  <a:lnTo>
                    <a:pt x="0" y="1063943"/>
                  </a:lnTo>
                  <a:lnTo>
                    <a:pt x="0" y="2126933"/>
                  </a:lnTo>
                  <a:lnTo>
                    <a:pt x="0" y="3190875"/>
                  </a:lnTo>
                  <a:lnTo>
                    <a:pt x="921068" y="372237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39" name="Google Shape;239;p27"/>
            <p:cNvSpPr/>
            <p:nvPr/>
          </p:nvSpPr>
          <p:spPr>
            <a:xfrm>
              <a:off x="7726304" y="-657575"/>
              <a:ext cx="1414569" cy="1595199"/>
            </a:xfrm>
            <a:custGeom>
              <a:rect b="b" l="l" r="r" t="t"/>
              <a:pathLst>
                <a:path extrusionOk="0" h="2126932" w="1843087">
                  <a:moveTo>
                    <a:pt x="0" y="1063943"/>
                  </a:moveTo>
                  <a:lnTo>
                    <a:pt x="0" y="1063943"/>
                  </a:lnTo>
                  <a:lnTo>
                    <a:pt x="0" y="0"/>
                  </a:lnTo>
                  <a:lnTo>
                    <a:pt x="1843088" y="1063943"/>
                  </a:lnTo>
                  <a:lnTo>
                    <a:pt x="1843088" y="2126933"/>
                  </a:lnTo>
                  <a:lnTo>
                    <a:pt x="1842135" y="2124075"/>
                  </a:lnTo>
                  <a:lnTo>
                    <a:pt x="1842135" y="2126933"/>
                  </a:lnTo>
                  <a:lnTo>
                    <a:pt x="0" y="1063943"/>
                  </a:lnTo>
                  <a:close/>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40" name="Google Shape;240;p27"/>
            <p:cNvSpPr/>
            <p:nvPr/>
          </p:nvSpPr>
          <p:spPr>
            <a:xfrm>
              <a:off x="8434477" y="2003475"/>
              <a:ext cx="1413838" cy="797242"/>
            </a:xfrm>
            <a:custGeom>
              <a:rect b="b" l="l" r="r" t="t"/>
              <a:pathLst>
                <a:path extrusionOk="0" h="1062990" w="1842134">
                  <a:moveTo>
                    <a:pt x="921068" y="1062990"/>
                  </a:moveTo>
                  <a:lnTo>
                    <a:pt x="1842135" y="531495"/>
                  </a:lnTo>
                  <a:lnTo>
                    <a:pt x="921068" y="0"/>
                  </a:lnTo>
                  <a:lnTo>
                    <a:pt x="921068" y="0"/>
                  </a:lnTo>
                  <a:lnTo>
                    <a:pt x="0" y="531495"/>
                  </a:lnTo>
                  <a:lnTo>
                    <a:pt x="921068" y="106299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41" name="Google Shape;241;p27"/>
            <p:cNvSpPr/>
            <p:nvPr/>
          </p:nvSpPr>
          <p:spPr>
            <a:xfrm>
              <a:off x="7111775" y="-559706"/>
              <a:ext cx="2174124" cy="3062525"/>
            </a:xfrm>
            <a:custGeom>
              <a:rect b="b" l="l" r="r" t="t"/>
              <a:pathLst>
                <a:path extrusionOk="0" h="4083367" w="2832735">
                  <a:moveTo>
                    <a:pt x="2832735" y="4083368"/>
                  </a:moveTo>
                  <a:lnTo>
                    <a:pt x="2205038" y="3669983"/>
                  </a:lnTo>
                  <a:lnTo>
                    <a:pt x="2205038" y="1214438"/>
                  </a:lnTo>
                  <a:lnTo>
                    <a:pt x="0" y="0"/>
                  </a:lnTo>
                </a:path>
              </a:pathLst>
            </a:custGeom>
            <a:no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TITLE_AND_TWO_COLUMNS_1_1_1">
    <p:bg>
      <p:bgPr>
        <a:solidFill>
          <a:schemeClr val="lt1"/>
        </a:solidFill>
      </p:bgPr>
    </p:bg>
    <p:spTree>
      <p:nvGrpSpPr>
        <p:cNvPr id="242" name="Shape 242"/>
        <p:cNvGrpSpPr/>
        <p:nvPr/>
      </p:nvGrpSpPr>
      <p:grpSpPr>
        <a:xfrm>
          <a:off x="0" y="0"/>
          <a:ext cx="0" cy="0"/>
          <a:chOff x="0" y="0"/>
          <a:chExt cx="0" cy="0"/>
        </a:xfrm>
      </p:grpSpPr>
      <p:sp>
        <p:nvSpPr>
          <p:cNvPr id="243" name="Google Shape;243;p28"/>
          <p:cNvSpPr txBox="1"/>
          <p:nvPr>
            <p:ph idx="1" type="subTitle"/>
          </p:nvPr>
        </p:nvSpPr>
        <p:spPr>
          <a:xfrm>
            <a:off x="1302450" y="3059150"/>
            <a:ext cx="6539100" cy="1282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4" name="Google Shape;244;p28"/>
          <p:cNvSpPr txBox="1"/>
          <p:nvPr>
            <p:ph idx="2" type="subTitle"/>
          </p:nvPr>
        </p:nvSpPr>
        <p:spPr>
          <a:xfrm>
            <a:off x="1302450" y="1549200"/>
            <a:ext cx="6539100" cy="1282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5" name="Google Shape;245;p28"/>
          <p:cNvSpPr txBox="1"/>
          <p:nvPr>
            <p:ph type="title"/>
          </p:nvPr>
        </p:nvSpPr>
        <p:spPr>
          <a:xfrm>
            <a:off x="720000" y="539500"/>
            <a:ext cx="7704000" cy="518400"/>
          </a:xfrm>
          <a:prstGeom prst="rect">
            <a:avLst/>
          </a:prstGeom>
        </p:spPr>
        <p:txBody>
          <a:bodyPr anchorCtr="0" anchor="t" bIns="91425" lIns="91425" spcFirstLastPara="1" rIns="91425" wrap="square" tIns="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46" name="Google Shape;246;p28"/>
          <p:cNvSpPr/>
          <p:nvPr/>
        </p:nvSpPr>
        <p:spPr>
          <a:xfrm>
            <a:off x="6185" y="682019"/>
            <a:ext cx="702469" cy="3651647"/>
          </a:xfrm>
          <a:custGeom>
            <a:rect b="b" l="l" r="r" t="t"/>
            <a:pathLst>
              <a:path extrusionOk="0" h="3067" w="590">
                <a:moveTo>
                  <a:pt x="0" y="0"/>
                </a:moveTo>
                <a:lnTo>
                  <a:pt x="0" y="681"/>
                </a:lnTo>
                <a:lnTo>
                  <a:pt x="0" y="1363"/>
                </a:lnTo>
                <a:lnTo>
                  <a:pt x="0" y="2045"/>
                </a:lnTo>
                <a:lnTo>
                  <a:pt x="0" y="2045"/>
                </a:lnTo>
                <a:lnTo>
                  <a:pt x="0" y="2725"/>
                </a:lnTo>
                <a:lnTo>
                  <a:pt x="590" y="3067"/>
                </a:lnTo>
                <a:lnTo>
                  <a:pt x="590" y="2385"/>
                </a:lnTo>
                <a:lnTo>
                  <a:pt x="590" y="1703"/>
                </a:lnTo>
                <a:lnTo>
                  <a:pt x="590" y="1023"/>
                </a:lnTo>
                <a:lnTo>
                  <a:pt x="590" y="341"/>
                </a:lnTo>
                <a:lnTo>
                  <a:pt x="0" y="0"/>
                </a:lnTo>
                <a:close/>
                <a:moveTo>
                  <a:pt x="0" y="2046"/>
                </a:moveTo>
                <a:lnTo>
                  <a:pt x="0" y="2045"/>
                </a:lnTo>
                <a:lnTo>
                  <a:pt x="0" y="2045"/>
                </a:lnTo>
                <a:lnTo>
                  <a:pt x="0" y="2046"/>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47" name="Google Shape;247;p28"/>
          <p:cNvSpPr/>
          <p:nvPr/>
        </p:nvSpPr>
        <p:spPr>
          <a:xfrm>
            <a:off x="6185" y="4199125"/>
            <a:ext cx="1406128" cy="1622822"/>
          </a:xfrm>
          <a:custGeom>
            <a:rect b="b" l="l" r="r" t="t"/>
            <a:pathLst>
              <a:path extrusionOk="0" h="1363" w="1181">
                <a:moveTo>
                  <a:pt x="0" y="682"/>
                </a:moveTo>
                <a:lnTo>
                  <a:pt x="0" y="682"/>
                </a:lnTo>
                <a:lnTo>
                  <a:pt x="0" y="0"/>
                </a:lnTo>
                <a:lnTo>
                  <a:pt x="1181" y="682"/>
                </a:lnTo>
                <a:lnTo>
                  <a:pt x="1181" y="1363"/>
                </a:lnTo>
                <a:lnTo>
                  <a:pt x="1181" y="1360"/>
                </a:lnTo>
                <a:lnTo>
                  <a:pt x="1181" y="1363"/>
                </a:lnTo>
                <a:lnTo>
                  <a:pt x="0" y="682"/>
                </a:lnTo>
                <a:lnTo>
                  <a:pt x="0" y="682"/>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48" name="Google Shape;248;p28"/>
          <p:cNvSpPr/>
          <p:nvPr/>
        </p:nvSpPr>
        <p:spPr>
          <a:xfrm>
            <a:off x="358600" y="1209025"/>
            <a:ext cx="1470425" cy="4441470"/>
          </a:xfrm>
          <a:custGeom>
            <a:rect b="b" l="l" r="r" t="t"/>
            <a:pathLst>
              <a:path extrusionOk="0" h="4173" w="1235">
                <a:moveTo>
                  <a:pt x="0" y="0"/>
                </a:moveTo>
                <a:lnTo>
                  <a:pt x="0" y="3468"/>
                </a:lnTo>
                <a:lnTo>
                  <a:pt x="1235" y="4173"/>
                </a:lnTo>
              </a:path>
            </a:pathLst>
          </a:custGeom>
          <a:noFill/>
          <a:ln cap="flat" cmpd="sng" w="9525">
            <a:solidFill>
              <a:schemeClr val="dk1"/>
            </a:solidFill>
            <a:prstDash val="solid"/>
            <a:miter lim="800000"/>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249" name="Google Shape;249;p28"/>
          <p:cNvGrpSpPr/>
          <p:nvPr/>
        </p:nvGrpSpPr>
        <p:grpSpPr>
          <a:xfrm>
            <a:off x="7111775" y="-657575"/>
            <a:ext cx="2736540" cy="3466148"/>
            <a:chOff x="7111775" y="-657575"/>
            <a:chExt cx="2736540" cy="3466148"/>
          </a:xfrm>
        </p:grpSpPr>
        <p:sp>
          <p:nvSpPr>
            <p:cNvPr id="250" name="Google Shape;250;p28"/>
            <p:cNvSpPr/>
            <p:nvPr/>
          </p:nvSpPr>
          <p:spPr>
            <a:xfrm>
              <a:off x="8434477" y="16796"/>
              <a:ext cx="706919" cy="2791777"/>
            </a:xfrm>
            <a:custGeom>
              <a:rect b="b" l="l" r="r" t="t"/>
              <a:pathLst>
                <a:path extrusionOk="0" h="3722370" w="921067">
                  <a:moveTo>
                    <a:pt x="921068" y="2658428"/>
                  </a:moveTo>
                  <a:lnTo>
                    <a:pt x="921068" y="1595437"/>
                  </a:lnTo>
                  <a:lnTo>
                    <a:pt x="921068" y="531495"/>
                  </a:lnTo>
                  <a:lnTo>
                    <a:pt x="0" y="0"/>
                  </a:lnTo>
                  <a:lnTo>
                    <a:pt x="0" y="1063943"/>
                  </a:lnTo>
                  <a:lnTo>
                    <a:pt x="0" y="2126933"/>
                  </a:lnTo>
                  <a:lnTo>
                    <a:pt x="0" y="3190875"/>
                  </a:lnTo>
                  <a:lnTo>
                    <a:pt x="921068" y="372237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1" name="Google Shape;251;p28"/>
            <p:cNvSpPr/>
            <p:nvPr/>
          </p:nvSpPr>
          <p:spPr>
            <a:xfrm>
              <a:off x="7726304" y="-657575"/>
              <a:ext cx="1414569" cy="1595199"/>
            </a:xfrm>
            <a:custGeom>
              <a:rect b="b" l="l" r="r" t="t"/>
              <a:pathLst>
                <a:path extrusionOk="0" h="2126932" w="1843087">
                  <a:moveTo>
                    <a:pt x="0" y="1063943"/>
                  </a:moveTo>
                  <a:lnTo>
                    <a:pt x="0" y="1063943"/>
                  </a:lnTo>
                  <a:lnTo>
                    <a:pt x="0" y="0"/>
                  </a:lnTo>
                  <a:lnTo>
                    <a:pt x="1843088" y="1063943"/>
                  </a:lnTo>
                  <a:lnTo>
                    <a:pt x="1843088" y="2126933"/>
                  </a:lnTo>
                  <a:lnTo>
                    <a:pt x="1842135" y="2124075"/>
                  </a:lnTo>
                  <a:lnTo>
                    <a:pt x="1842135" y="2126933"/>
                  </a:lnTo>
                  <a:lnTo>
                    <a:pt x="0" y="1063943"/>
                  </a:lnTo>
                  <a:close/>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2" name="Google Shape;252;p28"/>
            <p:cNvSpPr/>
            <p:nvPr/>
          </p:nvSpPr>
          <p:spPr>
            <a:xfrm>
              <a:off x="8434477" y="2003475"/>
              <a:ext cx="1413838" cy="797242"/>
            </a:xfrm>
            <a:custGeom>
              <a:rect b="b" l="l" r="r" t="t"/>
              <a:pathLst>
                <a:path extrusionOk="0" h="1062990" w="1842134">
                  <a:moveTo>
                    <a:pt x="921068" y="1062990"/>
                  </a:moveTo>
                  <a:lnTo>
                    <a:pt x="1842135" y="531495"/>
                  </a:lnTo>
                  <a:lnTo>
                    <a:pt x="921068" y="0"/>
                  </a:lnTo>
                  <a:lnTo>
                    <a:pt x="921068" y="0"/>
                  </a:lnTo>
                  <a:lnTo>
                    <a:pt x="0" y="531495"/>
                  </a:lnTo>
                  <a:lnTo>
                    <a:pt x="921068" y="106299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3" name="Google Shape;253;p28"/>
            <p:cNvSpPr/>
            <p:nvPr/>
          </p:nvSpPr>
          <p:spPr>
            <a:xfrm>
              <a:off x="7111775" y="-559706"/>
              <a:ext cx="2174124" cy="3062525"/>
            </a:xfrm>
            <a:custGeom>
              <a:rect b="b" l="l" r="r" t="t"/>
              <a:pathLst>
                <a:path extrusionOk="0" h="4083367" w="2832735">
                  <a:moveTo>
                    <a:pt x="2832735" y="4083368"/>
                  </a:moveTo>
                  <a:lnTo>
                    <a:pt x="2205038" y="3669983"/>
                  </a:lnTo>
                  <a:lnTo>
                    <a:pt x="2205038" y="1214438"/>
                  </a:lnTo>
                  <a:lnTo>
                    <a:pt x="0" y="0"/>
                  </a:lnTo>
                </a:path>
              </a:pathLst>
            </a:custGeom>
            <a:no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254" name="Shape 254"/>
        <p:cNvGrpSpPr/>
        <p:nvPr/>
      </p:nvGrpSpPr>
      <p:grpSpPr>
        <a:xfrm>
          <a:off x="0" y="0"/>
          <a:ext cx="0" cy="0"/>
          <a:chOff x="0" y="0"/>
          <a:chExt cx="0" cy="0"/>
        </a:xfrm>
      </p:grpSpPr>
      <p:sp>
        <p:nvSpPr>
          <p:cNvPr id="255" name="Google Shape;255;p29"/>
          <p:cNvSpPr txBox="1"/>
          <p:nvPr>
            <p:ph idx="1" type="subTitle"/>
          </p:nvPr>
        </p:nvSpPr>
        <p:spPr>
          <a:xfrm>
            <a:off x="937626" y="2672853"/>
            <a:ext cx="2175300" cy="869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56" name="Google Shape;256;p29"/>
          <p:cNvSpPr txBox="1"/>
          <p:nvPr>
            <p:ph idx="2" type="subTitle"/>
          </p:nvPr>
        </p:nvSpPr>
        <p:spPr>
          <a:xfrm>
            <a:off x="3484347" y="2672853"/>
            <a:ext cx="2175300" cy="869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57" name="Google Shape;257;p29"/>
          <p:cNvSpPr txBox="1"/>
          <p:nvPr>
            <p:ph idx="3" type="subTitle"/>
          </p:nvPr>
        </p:nvSpPr>
        <p:spPr>
          <a:xfrm>
            <a:off x="6031074" y="2672853"/>
            <a:ext cx="2175300" cy="869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58" name="Google Shape;258;p29"/>
          <p:cNvSpPr txBox="1"/>
          <p:nvPr>
            <p:ph idx="4" type="subTitle"/>
          </p:nvPr>
        </p:nvSpPr>
        <p:spPr>
          <a:xfrm>
            <a:off x="937625" y="2145151"/>
            <a:ext cx="2175300" cy="527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sz="2400">
                <a:solidFill>
                  <a:schemeClr val="dk1"/>
                </a:solidFill>
                <a:latin typeface="Anek Kannada"/>
                <a:ea typeface="Anek Kannada"/>
                <a:cs typeface="Anek Kannada"/>
                <a:sym typeface="Anek Kannada"/>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59" name="Google Shape;259;p29"/>
          <p:cNvSpPr txBox="1"/>
          <p:nvPr>
            <p:ph idx="5" type="subTitle"/>
          </p:nvPr>
        </p:nvSpPr>
        <p:spPr>
          <a:xfrm>
            <a:off x="3484350" y="2145151"/>
            <a:ext cx="2175300" cy="527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sz="2400">
                <a:solidFill>
                  <a:schemeClr val="dk1"/>
                </a:solidFill>
                <a:latin typeface="Anek Kannada"/>
                <a:ea typeface="Anek Kannada"/>
                <a:cs typeface="Anek Kannada"/>
                <a:sym typeface="Anek Kannada"/>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60" name="Google Shape;260;p29"/>
          <p:cNvSpPr txBox="1"/>
          <p:nvPr>
            <p:ph idx="6" type="subTitle"/>
          </p:nvPr>
        </p:nvSpPr>
        <p:spPr>
          <a:xfrm>
            <a:off x="6031075" y="2145151"/>
            <a:ext cx="2175300" cy="527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sz="2400">
                <a:solidFill>
                  <a:schemeClr val="dk1"/>
                </a:solidFill>
                <a:latin typeface="Anek Kannada"/>
                <a:ea typeface="Anek Kannada"/>
                <a:cs typeface="Anek Kannada"/>
                <a:sym typeface="Anek Kannada"/>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61" name="Google Shape;261;p29"/>
          <p:cNvSpPr/>
          <p:nvPr/>
        </p:nvSpPr>
        <p:spPr>
          <a:xfrm flipH="1" rot="-5400000">
            <a:off x="6320355" y="-1654639"/>
            <a:ext cx="702469" cy="3651647"/>
          </a:xfrm>
          <a:custGeom>
            <a:rect b="b" l="l" r="r" t="t"/>
            <a:pathLst>
              <a:path extrusionOk="0" h="3067" w="590">
                <a:moveTo>
                  <a:pt x="0" y="0"/>
                </a:moveTo>
                <a:lnTo>
                  <a:pt x="0" y="681"/>
                </a:lnTo>
                <a:lnTo>
                  <a:pt x="0" y="1363"/>
                </a:lnTo>
                <a:lnTo>
                  <a:pt x="0" y="2045"/>
                </a:lnTo>
                <a:lnTo>
                  <a:pt x="0" y="2045"/>
                </a:lnTo>
                <a:lnTo>
                  <a:pt x="0" y="2725"/>
                </a:lnTo>
                <a:lnTo>
                  <a:pt x="590" y="3067"/>
                </a:lnTo>
                <a:lnTo>
                  <a:pt x="590" y="2385"/>
                </a:lnTo>
                <a:lnTo>
                  <a:pt x="590" y="1703"/>
                </a:lnTo>
                <a:lnTo>
                  <a:pt x="590" y="1023"/>
                </a:lnTo>
                <a:lnTo>
                  <a:pt x="590" y="341"/>
                </a:lnTo>
                <a:lnTo>
                  <a:pt x="0" y="0"/>
                </a:lnTo>
                <a:close/>
                <a:moveTo>
                  <a:pt x="0" y="2046"/>
                </a:moveTo>
                <a:lnTo>
                  <a:pt x="0" y="2045"/>
                </a:lnTo>
                <a:lnTo>
                  <a:pt x="0" y="2045"/>
                </a:lnTo>
                <a:lnTo>
                  <a:pt x="0" y="20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62" name="Google Shape;262;p29"/>
          <p:cNvSpPr/>
          <p:nvPr/>
        </p:nvSpPr>
        <p:spPr>
          <a:xfrm flipH="1" rot="-5400000">
            <a:off x="8471219" y="-288397"/>
            <a:ext cx="1406128" cy="1622822"/>
          </a:xfrm>
          <a:custGeom>
            <a:rect b="b" l="l" r="r" t="t"/>
            <a:pathLst>
              <a:path extrusionOk="0" h="1363" w="1181">
                <a:moveTo>
                  <a:pt x="0" y="682"/>
                </a:moveTo>
                <a:lnTo>
                  <a:pt x="0" y="682"/>
                </a:lnTo>
                <a:lnTo>
                  <a:pt x="0" y="0"/>
                </a:lnTo>
                <a:lnTo>
                  <a:pt x="1181" y="682"/>
                </a:lnTo>
                <a:lnTo>
                  <a:pt x="1181" y="1363"/>
                </a:lnTo>
                <a:lnTo>
                  <a:pt x="1181" y="1360"/>
                </a:lnTo>
                <a:lnTo>
                  <a:pt x="1181" y="1363"/>
                </a:lnTo>
                <a:lnTo>
                  <a:pt x="0" y="682"/>
                </a:lnTo>
                <a:lnTo>
                  <a:pt x="0" y="682"/>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63" name="Google Shape;263;p29"/>
          <p:cNvSpPr/>
          <p:nvPr/>
        </p:nvSpPr>
        <p:spPr>
          <a:xfrm flipH="1" rot="-5400000">
            <a:off x="6858295" y="-1313157"/>
            <a:ext cx="1470425" cy="4441470"/>
          </a:xfrm>
          <a:custGeom>
            <a:rect b="b" l="l" r="r" t="t"/>
            <a:pathLst>
              <a:path extrusionOk="0" h="4173" w="1235">
                <a:moveTo>
                  <a:pt x="0" y="0"/>
                </a:moveTo>
                <a:lnTo>
                  <a:pt x="0" y="3468"/>
                </a:lnTo>
                <a:lnTo>
                  <a:pt x="1235" y="4173"/>
                </a:lnTo>
              </a:path>
            </a:pathLst>
          </a:custGeom>
          <a:noFill/>
          <a:ln cap="flat" cmpd="sng" w="9525">
            <a:solidFill>
              <a:schemeClr val="dk1"/>
            </a:solidFill>
            <a:prstDash val="solid"/>
            <a:miter lim="800000"/>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64" name="Google Shape;264;p29"/>
          <p:cNvSpPr txBox="1"/>
          <p:nvPr>
            <p:ph type="title"/>
          </p:nvPr>
        </p:nvSpPr>
        <p:spPr>
          <a:xfrm>
            <a:off x="720000" y="539500"/>
            <a:ext cx="7704000" cy="518400"/>
          </a:xfrm>
          <a:prstGeom prst="rect">
            <a:avLst/>
          </a:prstGeom>
        </p:spPr>
        <p:txBody>
          <a:bodyPr anchorCtr="0" anchor="t" bIns="91425" lIns="91425" spcFirstLastPara="1" rIns="91425" wrap="square" tIns="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6_1">
    <p:spTree>
      <p:nvGrpSpPr>
        <p:cNvPr id="265" name="Shape 265"/>
        <p:cNvGrpSpPr/>
        <p:nvPr/>
      </p:nvGrpSpPr>
      <p:grpSpPr>
        <a:xfrm>
          <a:off x="0" y="0"/>
          <a:ext cx="0" cy="0"/>
          <a:chOff x="0" y="0"/>
          <a:chExt cx="0" cy="0"/>
        </a:xfrm>
      </p:grpSpPr>
      <p:sp>
        <p:nvSpPr>
          <p:cNvPr id="266" name="Google Shape;266;p30"/>
          <p:cNvSpPr txBox="1"/>
          <p:nvPr>
            <p:ph idx="1" type="subTitle"/>
          </p:nvPr>
        </p:nvSpPr>
        <p:spPr>
          <a:xfrm>
            <a:off x="937625" y="1613025"/>
            <a:ext cx="3648000" cy="1280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67" name="Google Shape;267;p30"/>
          <p:cNvSpPr txBox="1"/>
          <p:nvPr>
            <p:ph idx="2" type="subTitle"/>
          </p:nvPr>
        </p:nvSpPr>
        <p:spPr>
          <a:xfrm>
            <a:off x="4585775" y="1613025"/>
            <a:ext cx="3648000" cy="1280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68" name="Google Shape;268;p30"/>
          <p:cNvSpPr txBox="1"/>
          <p:nvPr>
            <p:ph idx="3" type="subTitle"/>
          </p:nvPr>
        </p:nvSpPr>
        <p:spPr>
          <a:xfrm>
            <a:off x="937625" y="3099150"/>
            <a:ext cx="7296300" cy="1280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69" name="Google Shape;269;p30"/>
          <p:cNvSpPr/>
          <p:nvPr/>
        </p:nvSpPr>
        <p:spPr>
          <a:xfrm flipH="1" rot="-5400000">
            <a:off x="5980180" y="-1654639"/>
            <a:ext cx="702469" cy="3651647"/>
          </a:xfrm>
          <a:custGeom>
            <a:rect b="b" l="l" r="r" t="t"/>
            <a:pathLst>
              <a:path extrusionOk="0" h="3067" w="590">
                <a:moveTo>
                  <a:pt x="0" y="0"/>
                </a:moveTo>
                <a:lnTo>
                  <a:pt x="0" y="681"/>
                </a:lnTo>
                <a:lnTo>
                  <a:pt x="0" y="1363"/>
                </a:lnTo>
                <a:lnTo>
                  <a:pt x="0" y="2045"/>
                </a:lnTo>
                <a:lnTo>
                  <a:pt x="0" y="2045"/>
                </a:lnTo>
                <a:lnTo>
                  <a:pt x="0" y="2725"/>
                </a:lnTo>
                <a:lnTo>
                  <a:pt x="590" y="3067"/>
                </a:lnTo>
                <a:lnTo>
                  <a:pt x="590" y="2385"/>
                </a:lnTo>
                <a:lnTo>
                  <a:pt x="590" y="1703"/>
                </a:lnTo>
                <a:lnTo>
                  <a:pt x="590" y="1023"/>
                </a:lnTo>
                <a:lnTo>
                  <a:pt x="590" y="341"/>
                </a:lnTo>
                <a:lnTo>
                  <a:pt x="0" y="0"/>
                </a:lnTo>
                <a:close/>
                <a:moveTo>
                  <a:pt x="0" y="2046"/>
                </a:moveTo>
                <a:lnTo>
                  <a:pt x="0" y="2045"/>
                </a:lnTo>
                <a:lnTo>
                  <a:pt x="0" y="2045"/>
                </a:lnTo>
                <a:lnTo>
                  <a:pt x="0" y="20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70" name="Google Shape;270;p30"/>
          <p:cNvSpPr/>
          <p:nvPr/>
        </p:nvSpPr>
        <p:spPr>
          <a:xfrm flipH="1" rot="-5400000">
            <a:off x="8131044" y="-288397"/>
            <a:ext cx="1406128" cy="1622822"/>
          </a:xfrm>
          <a:custGeom>
            <a:rect b="b" l="l" r="r" t="t"/>
            <a:pathLst>
              <a:path extrusionOk="0" h="1363" w="1181">
                <a:moveTo>
                  <a:pt x="0" y="682"/>
                </a:moveTo>
                <a:lnTo>
                  <a:pt x="0" y="682"/>
                </a:lnTo>
                <a:lnTo>
                  <a:pt x="0" y="0"/>
                </a:lnTo>
                <a:lnTo>
                  <a:pt x="1181" y="682"/>
                </a:lnTo>
                <a:lnTo>
                  <a:pt x="1181" y="1363"/>
                </a:lnTo>
                <a:lnTo>
                  <a:pt x="1181" y="1360"/>
                </a:lnTo>
                <a:lnTo>
                  <a:pt x="1181" y="1363"/>
                </a:lnTo>
                <a:lnTo>
                  <a:pt x="0" y="682"/>
                </a:lnTo>
                <a:lnTo>
                  <a:pt x="0" y="682"/>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71" name="Google Shape;271;p30"/>
          <p:cNvSpPr/>
          <p:nvPr/>
        </p:nvSpPr>
        <p:spPr>
          <a:xfrm flipH="1" rot="-5400000">
            <a:off x="6518120" y="-1313157"/>
            <a:ext cx="1470425" cy="4441470"/>
          </a:xfrm>
          <a:custGeom>
            <a:rect b="b" l="l" r="r" t="t"/>
            <a:pathLst>
              <a:path extrusionOk="0" h="4173" w="1235">
                <a:moveTo>
                  <a:pt x="0" y="0"/>
                </a:moveTo>
                <a:lnTo>
                  <a:pt x="0" y="3468"/>
                </a:lnTo>
                <a:lnTo>
                  <a:pt x="1235" y="4173"/>
                </a:lnTo>
              </a:path>
            </a:pathLst>
          </a:custGeom>
          <a:noFill/>
          <a:ln cap="flat" cmpd="sng" w="9525">
            <a:solidFill>
              <a:schemeClr val="dk1"/>
            </a:solidFill>
            <a:prstDash val="solid"/>
            <a:miter lim="800000"/>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72" name="Google Shape;272;p30"/>
          <p:cNvSpPr txBox="1"/>
          <p:nvPr>
            <p:ph type="title"/>
          </p:nvPr>
        </p:nvSpPr>
        <p:spPr>
          <a:xfrm>
            <a:off x="720000" y="539500"/>
            <a:ext cx="7704000" cy="518400"/>
          </a:xfrm>
          <a:prstGeom prst="rect">
            <a:avLst/>
          </a:prstGeom>
        </p:spPr>
        <p:txBody>
          <a:bodyPr anchorCtr="0" anchor="t" bIns="91425" lIns="91425" spcFirstLastPara="1" rIns="91425" wrap="square" tIns="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73" name="Google Shape;273;p30"/>
          <p:cNvSpPr/>
          <p:nvPr/>
        </p:nvSpPr>
        <p:spPr>
          <a:xfrm flipH="1" rot="5400000">
            <a:off x="2248636" y="3137008"/>
            <a:ext cx="702469" cy="3651647"/>
          </a:xfrm>
          <a:custGeom>
            <a:rect b="b" l="l" r="r" t="t"/>
            <a:pathLst>
              <a:path extrusionOk="0" h="3067" w="590">
                <a:moveTo>
                  <a:pt x="0" y="0"/>
                </a:moveTo>
                <a:lnTo>
                  <a:pt x="0" y="681"/>
                </a:lnTo>
                <a:lnTo>
                  <a:pt x="0" y="1363"/>
                </a:lnTo>
                <a:lnTo>
                  <a:pt x="0" y="2045"/>
                </a:lnTo>
                <a:lnTo>
                  <a:pt x="0" y="2045"/>
                </a:lnTo>
                <a:lnTo>
                  <a:pt x="0" y="2725"/>
                </a:lnTo>
                <a:lnTo>
                  <a:pt x="590" y="3067"/>
                </a:lnTo>
                <a:lnTo>
                  <a:pt x="590" y="2385"/>
                </a:lnTo>
                <a:lnTo>
                  <a:pt x="590" y="1703"/>
                </a:lnTo>
                <a:lnTo>
                  <a:pt x="590" y="1023"/>
                </a:lnTo>
                <a:lnTo>
                  <a:pt x="590" y="341"/>
                </a:lnTo>
                <a:lnTo>
                  <a:pt x="0" y="0"/>
                </a:lnTo>
                <a:close/>
                <a:moveTo>
                  <a:pt x="0" y="2046"/>
                </a:moveTo>
                <a:lnTo>
                  <a:pt x="0" y="2045"/>
                </a:lnTo>
                <a:lnTo>
                  <a:pt x="0" y="2045"/>
                </a:lnTo>
                <a:lnTo>
                  <a:pt x="0" y="204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74" name="Google Shape;274;p30"/>
          <p:cNvSpPr/>
          <p:nvPr/>
        </p:nvSpPr>
        <p:spPr>
          <a:xfrm flipH="1" rot="5400000">
            <a:off x="-605887" y="3799590"/>
            <a:ext cx="1406128" cy="1622822"/>
          </a:xfrm>
          <a:custGeom>
            <a:rect b="b" l="l" r="r" t="t"/>
            <a:pathLst>
              <a:path extrusionOk="0" h="1363" w="1181">
                <a:moveTo>
                  <a:pt x="0" y="682"/>
                </a:moveTo>
                <a:lnTo>
                  <a:pt x="0" y="682"/>
                </a:lnTo>
                <a:lnTo>
                  <a:pt x="0" y="0"/>
                </a:lnTo>
                <a:lnTo>
                  <a:pt x="1181" y="682"/>
                </a:lnTo>
                <a:lnTo>
                  <a:pt x="1181" y="1363"/>
                </a:lnTo>
                <a:lnTo>
                  <a:pt x="1181" y="1360"/>
                </a:lnTo>
                <a:lnTo>
                  <a:pt x="1181" y="1363"/>
                </a:lnTo>
                <a:lnTo>
                  <a:pt x="0" y="682"/>
                </a:lnTo>
                <a:lnTo>
                  <a:pt x="0" y="682"/>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75" name="Google Shape;275;p30"/>
          <p:cNvSpPr/>
          <p:nvPr/>
        </p:nvSpPr>
        <p:spPr>
          <a:xfrm flipH="1" rot="5400000">
            <a:off x="942740" y="2005703"/>
            <a:ext cx="1470425" cy="4441470"/>
          </a:xfrm>
          <a:custGeom>
            <a:rect b="b" l="l" r="r" t="t"/>
            <a:pathLst>
              <a:path extrusionOk="0" h="4173" w="1235">
                <a:moveTo>
                  <a:pt x="0" y="0"/>
                </a:moveTo>
                <a:lnTo>
                  <a:pt x="0" y="3468"/>
                </a:lnTo>
                <a:lnTo>
                  <a:pt x="1235" y="4173"/>
                </a:lnTo>
              </a:path>
            </a:pathLst>
          </a:custGeom>
          <a:noFill/>
          <a:ln cap="flat" cmpd="sng" w="9525">
            <a:solidFill>
              <a:schemeClr val="dk1"/>
            </a:solidFill>
            <a:prstDash val="solid"/>
            <a:miter lim="800000"/>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
    <p:bg>
      <p:bgPr>
        <a:solidFill>
          <a:schemeClr val="lt2"/>
        </a:solidFill>
      </p:bgPr>
    </p:bg>
    <p:spTree>
      <p:nvGrpSpPr>
        <p:cNvPr id="43" name="Shape 43"/>
        <p:cNvGrpSpPr/>
        <p:nvPr/>
      </p:nvGrpSpPr>
      <p:grpSpPr>
        <a:xfrm>
          <a:off x="0" y="0"/>
          <a:ext cx="0" cy="0"/>
          <a:chOff x="0" y="0"/>
          <a:chExt cx="0" cy="0"/>
        </a:xfrm>
      </p:grpSpPr>
      <p:sp>
        <p:nvSpPr>
          <p:cNvPr id="44" name="Google Shape;44;p4"/>
          <p:cNvSpPr txBox="1"/>
          <p:nvPr>
            <p:ph type="title"/>
          </p:nvPr>
        </p:nvSpPr>
        <p:spPr>
          <a:xfrm>
            <a:off x="713225" y="2016713"/>
            <a:ext cx="5067600" cy="8418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4100">
                <a:latin typeface="Anek Kannada ExtraBold"/>
                <a:ea typeface="Anek Kannada ExtraBold"/>
                <a:cs typeface="Anek Kannada ExtraBold"/>
                <a:sym typeface="Anek Kannada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5" name="Google Shape;45;p4"/>
          <p:cNvSpPr txBox="1"/>
          <p:nvPr>
            <p:ph hasCustomPrompt="1" idx="2" type="title"/>
          </p:nvPr>
        </p:nvSpPr>
        <p:spPr>
          <a:xfrm>
            <a:off x="827550" y="1174925"/>
            <a:ext cx="1469400" cy="841800"/>
          </a:xfrm>
          <a:prstGeom prst="rect">
            <a:avLst/>
          </a:prstGeom>
          <a:solidFill>
            <a:schemeClr val="dk1"/>
          </a:solid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6000">
                <a:solidFill>
                  <a:schemeClr val="lt2"/>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46" name="Google Shape;46;p4"/>
          <p:cNvSpPr txBox="1"/>
          <p:nvPr>
            <p:ph idx="1" type="subTitle"/>
          </p:nvPr>
        </p:nvSpPr>
        <p:spPr>
          <a:xfrm>
            <a:off x="713225" y="2946675"/>
            <a:ext cx="5067600" cy="375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276" name="Shape 276"/>
        <p:cNvGrpSpPr/>
        <p:nvPr/>
      </p:nvGrpSpPr>
      <p:grpSpPr>
        <a:xfrm>
          <a:off x="0" y="0"/>
          <a:ext cx="0" cy="0"/>
          <a:chOff x="0" y="0"/>
          <a:chExt cx="0" cy="0"/>
        </a:xfrm>
      </p:grpSpPr>
      <p:sp>
        <p:nvSpPr>
          <p:cNvPr id="277" name="Google Shape;277;p31"/>
          <p:cNvSpPr txBox="1"/>
          <p:nvPr>
            <p:ph idx="1" type="subTitle"/>
          </p:nvPr>
        </p:nvSpPr>
        <p:spPr>
          <a:xfrm>
            <a:off x="1184063" y="2187075"/>
            <a:ext cx="19782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8" name="Google Shape;278;p31"/>
          <p:cNvSpPr txBox="1"/>
          <p:nvPr>
            <p:ph idx="2" type="subTitle"/>
          </p:nvPr>
        </p:nvSpPr>
        <p:spPr>
          <a:xfrm>
            <a:off x="4371141" y="2187075"/>
            <a:ext cx="19782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9" name="Google Shape;279;p31"/>
          <p:cNvSpPr txBox="1"/>
          <p:nvPr>
            <p:ph idx="3" type="subTitle"/>
          </p:nvPr>
        </p:nvSpPr>
        <p:spPr>
          <a:xfrm>
            <a:off x="1184063" y="3620475"/>
            <a:ext cx="19782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80" name="Google Shape;280;p31"/>
          <p:cNvSpPr txBox="1"/>
          <p:nvPr>
            <p:ph idx="4" type="subTitle"/>
          </p:nvPr>
        </p:nvSpPr>
        <p:spPr>
          <a:xfrm>
            <a:off x="4371141" y="3620475"/>
            <a:ext cx="19782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81" name="Google Shape;281;p31"/>
          <p:cNvSpPr txBox="1"/>
          <p:nvPr>
            <p:ph idx="5" type="subTitle"/>
          </p:nvPr>
        </p:nvSpPr>
        <p:spPr>
          <a:xfrm>
            <a:off x="1184075" y="1698675"/>
            <a:ext cx="1978200" cy="488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sz="2400">
                <a:solidFill>
                  <a:schemeClr val="dk1"/>
                </a:solidFill>
                <a:latin typeface="Anek Kannada"/>
                <a:ea typeface="Anek Kannada"/>
                <a:cs typeface="Anek Kannada"/>
                <a:sym typeface="Anek Kannada"/>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82" name="Google Shape;282;p31"/>
          <p:cNvSpPr txBox="1"/>
          <p:nvPr>
            <p:ph idx="6" type="subTitle"/>
          </p:nvPr>
        </p:nvSpPr>
        <p:spPr>
          <a:xfrm>
            <a:off x="1184075" y="3132075"/>
            <a:ext cx="1978200" cy="488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sz="2400">
                <a:solidFill>
                  <a:schemeClr val="dk1"/>
                </a:solidFill>
                <a:latin typeface="Anek Kannada"/>
                <a:ea typeface="Anek Kannada"/>
                <a:cs typeface="Anek Kannada"/>
                <a:sym typeface="Anek Kannada"/>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83" name="Google Shape;283;p31"/>
          <p:cNvSpPr txBox="1"/>
          <p:nvPr>
            <p:ph idx="7" type="subTitle"/>
          </p:nvPr>
        </p:nvSpPr>
        <p:spPr>
          <a:xfrm>
            <a:off x="4371150" y="1698675"/>
            <a:ext cx="1978200" cy="488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sz="2400">
                <a:solidFill>
                  <a:schemeClr val="dk1"/>
                </a:solidFill>
                <a:latin typeface="Anek Kannada"/>
                <a:ea typeface="Anek Kannada"/>
                <a:cs typeface="Anek Kannada"/>
                <a:sym typeface="Anek Kannada"/>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84" name="Google Shape;284;p31"/>
          <p:cNvSpPr txBox="1"/>
          <p:nvPr>
            <p:ph idx="8" type="subTitle"/>
          </p:nvPr>
        </p:nvSpPr>
        <p:spPr>
          <a:xfrm>
            <a:off x="4371150" y="3132075"/>
            <a:ext cx="1978200" cy="488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sz="2400">
                <a:solidFill>
                  <a:schemeClr val="dk1"/>
                </a:solidFill>
                <a:latin typeface="Anek Kannada"/>
                <a:ea typeface="Anek Kannada"/>
                <a:cs typeface="Anek Kannada"/>
                <a:sym typeface="Anek Kannada"/>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85" name="Google Shape;285;p31"/>
          <p:cNvSpPr txBox="1"/>
          <p:nvPr>
            <p:ph type="title"/>
          </p:nvPr>
        </p:nvSpPr>
        <p:spPr>
          <a:xfrm>
            <a:off x="720000" y="539500"/>
            <a:ext cx="6656400" cy="518400"/>
          </a:xfrm>
          <a:prstGeom prst="rect">
            <a:avLst/>
          </a:prstGeom>
        </p:spPr>
        <p:txBody>
          <a:bodyPr anchorCtr="0" anchor="t" bIns="91425" lIns="91425" spcFirstLastPara="1" rIns="91425" wrap="square" tIns="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286" name="Google Shape;286;p31"/>
          <p:cNvGrpSpPr/>
          <p:nvPr/>
        </p:nvGrpSpPr>
        <p:grpSpPr>
          <a:xfrm>
            <a:off x="7134033" y="-853783"/>
            <a:ext cx="2009962" cy="3860412"/>
            <a:chOff x="5316400" y="-854949"/>
            <a:chExt cx="3168788" cy="6086098"/>
          </a:xfrm>
        </p:grpSpPr>
        <p:sp>
          <p:nvSpPr>
            <p:cNvPr id="287" name="Google Shape;287;p31"/>
            <p:cNvSpPr/>
            <p:nvPr/>
          </p:nvSpPr>
          <p:spPr>
            <a:xfrm>
              <a:off x="7377605" y="857364"/>
              <a:ext cx="1107583" cy="4373785"/>
            </a:xfrm>
            <a:custGeom>
              <a:rect b="b" l="l" r="r" t="t"/>
              <a:pathLst>
                <a:path extrusionOk="0" h="3722370" w="921067">
                  <a:moveTo>
                    <a:pt x="921068" y="2658428"/>
                  </a:moveTo>
                  <a:lnTo>
                    <a:pt x="921068" y="1595437"/>
                  </a:lnTo>
                  <a:lnTo>
                    <a:pt x="921068" y="531495"/>
                  </a:lnTo>
                  <a:lnTo>
                    <a:pt x="0" y="0"/>
                  </a:lnTo>
                  <a:lnTo>
                    <a:pt x="0" y="1063943"/>
                  </a:lnTo>
                  <a:lnTo>
                    <a:pt x="0" y="2126933"/>
                  </a:lnTo>
                  <a:lnTo>
                    <a:pt x="0" y="3190875"/>
                  </a:lnTo>
                  <a:lnTo>
                    <a:pt x="921068" y="372237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88" name="Google Shape;288;p31"/>
            <p:cNvSpPr/>
            <p:nvPr/>
          </p:nvSpPr>
          <p:spPr>
            <a:xfrm>
              <a:off x="5316400" y="-854949"/>
              <a:ext cx="2651550" cy="4397325"/>
            </a:xfrm>
            <a:custGeom>
              <a:rect b="b" l="l" r="r" t="t"/>
              <a:pathLst>
                <a:path extrusionOk="0" h="175893" w="106062">
                  <a:moveTo>
                    <a:pt x="105299" y="175893"/>
                  </a:moveTo>
                  <a:lnTo>
                    <a:pt x="105580" y="128431"/>
                  </a:lnTo>
                  <a:lnTo>
                    <a:pt x="106062" y="57078"/>
                  </a:lnTo>
                  <a:lnTo>
                    <a:pt x="0" y="0"/>
                  </a:lnTo>
                </a:path>
              </a:pathLst>
            </a:custGeom>
            <a:no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_5_1">
    <p:spTree>
      <p:nvGrpSpPr>
        <p:cNvPr id="289" name="Shape 289"/>
        <p:cNvGrpSpPr/>
        <p:nvPr/>
      </p:nvGrpSpPr>
      <p:grpSpPr>
        <a:xfrm>
          <a:off x="0" y="0"/>
          <a:ext cx="0" cy="0"/>
          <a:chOff x="0" y="0"/>
          <a:chExt cx="0" cy="0"/>
        </a:xfrm>
      </p:grpSpPr>
      <p:sp>
        <p:nvSpPr>
          <p:cNvPr id="290" name="Google Shape;290;p32"/>
          <p:cNvSpPr txBox="1"/>
          <p:nvPr>
            <p:ph idx="1" type="subTitle"/>
          </p:nvPr>
        </p:nvSpPr>
        <p:spPr>
          <a:xfrm>
            <a:off x="719988" y="2187075"/>
            <a:ext cx="19782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91" name="Google Shape;291;p32"/>
          <p:cNvSpPr txBox="1"/>
          <p:nvPr>
            <p:ph idx="2" type="subTitle"/>
          </p:nvPr>
        </p:nvSpPr>
        <p:spPr>
          <a:xfrm>
            <a:off x="5982891" y="2187075"/>
            <a:ext cx="19782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92" name="Google Shape;292;p32"/>
          <p:cNvSpPr txBox="1"/>
          <p:nvPr>
            <p:ph idx="3" type="subTitle"/>
          </p:nvPr>
        </p:nvSpPr>
        <p:spPr>
          <a:xfrm>
            <a:off x="719988" y="3620475"/>
            <a:ext cx="19782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93" name="Google Shape;293;p32"/>
          <p:cNvSpPr txBox="1"/>
          <p:nvPr>
            <p:ph idx="4" type="subTitle"/>
          </p:nvPr>
        </p:nvSpPr>
        <p:spPr>
          <a:xfrm>
            <a:off x="3351441" y="3620475"/>
            <a:ext cx="19782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94" name="Google Shape;294;p32"/>
          <p:cNvSpPr txBox="1"/>
          <p:nvPr>
            <p:ph idx="5" type="subTitle"/>
          </p:nvPr>
        </p:nvSpPr>
        <p:spPr>
          <a:xfrm>
            <a:off x="720000" y="1698675"/>
            <a:ext cx="1978200" cy="488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sz="2400">
                <a:solidFill>
                  <a:schemeClr val="dk1"/>
                </a:solidFill>
                <a:latin typeface="Anek Kannada"/>
                <a:ea typeface="Anek Kannada"/>
                <a:cs typeface="Anek Kannada"/>
                <a:sym typeface="Anek Kannada"/>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95" name="Google Shape;295;p32"/>
          <p:cNvSpPr txBox="1"/>
          <p:nvPr>
            <p:ph idx="6" type="subTitle"/>
          </p:nvPr>
        </p:nvSpPr>
        <p:spPr>
          <a:xfrm>
            <a:off x="720000" y="3132075"/>
            <a:ext cx="1978200" cy="488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sz="2400">
                <a:solidFill>
                  <a:schemeClr val="dk1"/>
                </a:solidFill>
                <a:latin typeface="Anek Kannada"/>
                <a:ea typeface="Anek Kannada"/>
                <a:cs typeface="Anek Kannada"/>
                <a:sym typeface="Anek Kannada"/>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96" name="Google Shape;296;p32"/>
          <p:cNvSpPr txBox="1"/>
          <p:nvPr>
            <p:ph idx="7" type="subTitle"/>
          </p:nvPr>
        </p:nvSpPr>
        <p:spPr>
          <a:xfrm>
            <a:off x="5982900" y="1698675"/>
            <a:ext cx="1978200" cy="488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sz="2400">
                <a:solidFill>
                  <a:srgbClr val="2F4044"/>
                </a:solidFill>
                <a:latin typeface="Anek Kannada"/>
                <a:ea typeface="Anek Kannada"/>
                <a:cs typeface="Anek Kannada"/>
                <a:sym typeface="Anek Kannada"/>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97" name="Google Shape;297;p32"/>
          <p:cNvSpPr txBox="1"/>
          <p:nvPr>
            <p:ph idx="8" type="subTitle"/>
          </p:nvPr>
        </p:nvSpPr>
        <p:spPr>
          <a:xfrm>
            <a:off x="3351450" y="3132075"/>
            <a:ext cx="1978200" cy="488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sz="2400">
                <a:solidFill>
                  <a:schemeClr val="dk1"/>
                </a:solidFill>
                <a:latin typeface="Anek Kannada"/>
                <a:ea typeface="Anek Kannada"/>
                <a:cs typeface="Anek Kannada"/>
                <a:sym typeface="Anek Kannada"/>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98" name="Google Shape;298;p32"/>
          <p:cNvSpPr txBox="1"/>
          <p:nvPr>
            <p:ph type="title"/>
          </p:nvPr>
        </p:nvSpPr>
        <p:spPr>
          <a:xfrm>
            <a:off x="720000" y="539500"/>
            <a:ext cx="7710900" cy="518400"/>
          </a:xfrm>
          <a:prstGeom prst="rect">
            <a:avLst/>
          </a:prstGeom>
        </p:spPr>
        <p:txBody>
          <a:bodyPr anchorCtr="0" anchor="t" bIns="91425" lIns="91425" spcFirstLastPara="1" rIns="91425" wrap="square" tIns="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99" name="Google Shape;299;p32"/>
          <p:cNvSpPr txBox="1"/>
          <p:nvPr>
            <p:ph idx="9" type="subTitle"/>
          </p:nvPr>
        </p:nvSpPr>
        <p:spPr>
          <a:xfrm>
            <a:off x="3351441" y="2187075"/>
            <a:ext cx="1978200" cy="665400"/>
          </a:xfrm>
          <a:prstGeom prst="rect">
            <a:avLst/>
          </a:prstGeom>
        </p:spPr>
        <p:txBody>
          <a:bodyPr anchorCtr="0" anchor="t" bIns="91425" lIns="91425" spcFirstLastPara="1" rIns="91425" wrap="square" tIns="91425">
            <a:noAutofit/>
          </a:bodyPr>
          <a:lstStyle>
            <a:lvl1pPr lvl="0" rtl="0">
              <a:lnSpc>
                <a:spcPct val="120000"/>
              </a:lnSpc>
              <a:spcBef>
                <a:spcPts val="0"/>
              </a:spcBef>
              <a:spcAft>
                <a:spcPts val="0"/>
              </a:spcAft>
              <a:buSzPts val="1400"/>
              <a:buNone/>
              <a:defRPr sz="1400">
                <a:solidFill>
                  <a:srgbClr val="2F4044"/>
                </a:solidFill>
                <a:latin typeface="Anek Kannada"/>
                <a:ea typeface="Anek Kannada"/>
                <a:cs typeface="Anek Kannada"/>
                <a:sym typeface="Anek Kannada"/>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00" name="Google Shape;300;p32"/>
          <p:cNvSpPr txBox="1"/>
          <p:nvPr>
            <p:ph idx="13" type="subTitle"/>
          </p:nvPr>
        </p:nvSpPr>
        <p:spPr>
          <a:xfrm>
            <a:off x="3351450" y="1698675"/>
            <a:ext cx="1978200" cy="488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sz="2400">
                <a:latin typeface="Anek Kannada"/>
                <a:ea typeface="Anek Kannada"/>
                <a:cs typeface="Anek Kannada"/>
                <a:sym typeface="Anek Kannada"/>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grpSp>
        <p:nvGrpSpPr>
          <p:cNvPr id="301" name="Google Shape;301;p32"/>
          <p:cNvGrpSpPr/>
          <p:nvPr/>
        </p:nvGrpSpPr>
        <p:grpSpPr>
          <a:xfrm>
            <a:off x="-556343" y="-380753"/>
            <a:ext cx="4049316" cy="2108597"/>
            <a:chOff x="-556343" y="-380753"/>
            <a:chExt cx="4049316" cy="2108597"/>
          </a:xfrm>
        </p:grpSpPr>
        <p:sp>
          <p:nvSpPr>
            <p:cNvPr id="302" name="Google Shape;302;p32"/>
            <p:cNvSpPr/>
            <p:nvPr/>
          </p:nvSpPr>
          <p:spPr>
            <a:xfrm rot="5400000">
              <a:off x="-854000" y="619372"/>
              <a:ext cx="1406128" cy="810816"/>
            </a:xfrm>
            <a:custGeom>
              <a:rect b="b" l="l" r="r" t="t"/>
              <a:pathLst>
                <a:path extrusionOk="0" h="681" w="1181">
                  <a:moveTo>
                    <a:pt x="591" y="681"/>
                  </a:moveTo>
                  <a:lnTo>
                    <a:pt x="1181" y="340"/>
                  </a:lnTo>
                  <a:lnTo>
                    <a:pt x="591" y="0"/>
                  </a:lnTo>
                  <a:lnTo>
                    <a:pt x="591" y="0"/>
                  </a:lnTo>
                  <a:lnTo>
                    <a:pt x="0" y="340"/>
                  </a:lnTo>
                  <a:lnTo>
                    <a:pt x="591" y="681"/>
                  </a:lnTo>
                  <a:lnTo>
                    <a:pt x="591" y="681"/>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03" name="Google Shape;303;p32"/>
            <p:cNvSpPr/>
            <p:nvPr/>
          </p:nvSpPr>
          <p:spPr>
            <a:xfrm rot="5400000">
              <a:off x="-96762" y="268138"/>
              <a:ext cx="703659" cy="810816"/>
            </a:xfrm>
            <a:custGeom>
              <a:rect b="b" l="l" r="r" t="t"/>
              <a:pathLst>
                <a:path extrusionOk="0" h="681" w="591">
                  <a:moveTo>
                    <a:pt x="591" y="341"/>
                  </a:moveTo>
                  <a:lnTo>
                    <a:pt x="0" y="681"/>
                  </a:lnTo>
                  <a:lnTo>
                    <a:pt x="0" y="0"/>
                  </a:lnTo>
                  <a:lnTo>
                    <a:pt x="591" y="34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04" name="Google Shape;304;p32"/>
            <p:cNvSpPr/>
            <p:nvPr/>
          </p:nvSpPr>
          <p:spPr>
            <a:xfrm rot="5400000">
              <a:off x="1315914" y="-1855342"/>
              <a:ext cx="702469" cy="3651647"/>
            </a:xfrm>
            <a:custGeom>
              <a:rect b="b" l="l" r="r" t="t"/>
              <a:pathLst>
                <a:path extrusionOk="0" h="3067" w="590">
                  <a:moveTo>
                    <a:pt x="0" y="0"/>
                  </a:moveTo>
                  <a:lnTo>
                    <a:pt x="0" y="681"/>
                  </a:lnTo>
                  <a:lnTo>
                    <a:pt x="0" y="1363"/>
                  </a:lnTo>
                  <a:lnTo>
                    <a:pt x="0" y="2045"/>
                  </a:lnTo>
                  <a:lnTo>
                    <a:pt x="0" y="2045"/>
                  </a:lnTo>
                  <a:lnTo>
                    <a:pt x="0" y="2725"/>
                  </a:lnTo>
                  <a:lnTo>
                    <a:pt x="590" y="3067"/>
                  </a:lnTo>
                  <a:lnTo>
                    <a:pt x="590" y="2385"/>
                  </a:lnTo>
                  <a:lnTo>
                    <a:pt x="590" y="1703"/>
                  </a:lnTo>
                  <a:lnTo>
                    <a:pt x="590" y="1023"/>
                  </a:lnTo>
                  <a:lnTo>
                    <a:pt x="590" y="341"/>
                  </a:lnTo>
                  <a:lnTo>
                    <a:pt x="0" y="0"/>
                  </a:lnTo>
                  <a:close/>
                  <a:moveTo>
                    <a:pt x="0" y="2046"/>
                  </a:moveTo>
                  <a:lnTo>
                    <a:pt x="0" y="2045"/>
                  </a:lnTo>
                  <a:lnTo>
                    <a:pt x="0" y="2045"/>
                  </a:lnTo>
                  <a:lnTo>
                    <a:pt x="0" y="2046"/>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305" name="Shape 305"/>
        <p:cNvGrpSpPr/>
        <p:nvPr/>
      </p:nvGrpSpPr>
      <p:grpSpPr>
        <a:xfrm>
          <a:off x="0" y="0"/>
          <a:ext cx="0" cy="0"/>
          <a:chOff x="0" y="0"/>
          <a:chExt cx="0" cy="0"/>
        </a:xfrm>
      </p:grpSpPr>
      <p:sp>
        <p:nvSpPr>
          <p:cNvPr id="306" name="Google Shape;306;p33"/>
          <p:cNvSpPr txBox="1"/>
          <p:nvPr>
            <p:ph idx="1" type="subTitle"/>
          </p:nvPr>
        </p:nvSpPr>
        <p:spPr>
          <a:xfrm>
            <a:off x="1315900" y="2162173"/>
            <a:ext cx="1975200" cy="630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07" name="Google Shape;307;p33"/>
          <p:cNvSpPr txBox="1"/>
          <p:nvPr>
            <p:ph idx="2" type="subTitle"/>
          </p:nvPr>
        </p:nvSpPr>
        <p:spPr>
          <a:xfrm>
            <a:off x="3785748" y="2162173"/>
            <a:ext cx="1975200" cy="630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08" name="Google Shape;308;p33"/>
          <p:cNvSpPr txBox="1"/>
          <p:nvPr>
            <p:ph idx="3" type="subTitle"/>
          </p:nvPr>
        </p:nvSpPr>
        <p:spPr>
          <a:xfrm>
            <a:off x="1310500" y="3747973"/>
            <a:ext cx="1975200" cy="630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09" name="Google Shape;309;p33"/>
          <p:cNvSpPr txBox="1"/>
          <p:nvPr>
            <p:ph idx="4" type="subTitle"/>
          </p:nvPr>
        </p:nvSpPr>
        <p:spPr>
          <a:xfrm>
            <a:off x="3780348" y="3747973"/>
            <a:ext cx="1975200" cy="630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0" name="Google Shape;310;p33"/>
          <p:cNvSpPr txBox="1"/>
          <p:nvPr>
            <p:ph idx="5" type="subTitle"/>
          </p:nvPr>
        </p:nvSpPr>
        <p:spPr>
          <a:xfrm>
            <a:off x="6255597" y="2162173"/>
            <a:ext cx="1975200" cy="630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1" name="Google Shape;311;p33"/>
          <p:cNvSpPr txBox="1"/>
          <p:nvPr>
            <p:ph idx="6" type="subTitle"/>
          </p:nvPr>
        </p:nvSpPr>
        <p:spPr>
          <a:xfrm>
            <a:off x="6250197" y="3747973"/>
            <a:ext cx="1975200" cy="630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2" name="Google Shape;312;p33"/>
          <p:cNvSpPr txBox="1"/>
          <p:nvPr>
            <p:ph idx="7" type="subTitle"/>
          </p:nvPr>
        </p:nvSpPr>
        <p:spPr>
          <a:xfrm>
            <a:off x="1314400" y="1718202"/>
            <a:ext cx="1978200" cy="445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400"/>
              <a:buFont typeface="Bebas Neue"/>
              <a:buNone/>
              <a:defRPr b="1" sz="2400">
                <a:solidFill>
                  <a:schemeClr val="dk1"/>
                </a:solidFill>
                <a:latin typeface="Anek Kannada"/>
                <a:ea typeface="Anek Kannada"/>
                <a:cs typeface="Anek Kannada"/>
                <a:sym typeface="Anek Kannada"/>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313" name="Google Shape;313;p33"/>
          <p:cNvSpPr txBox="1"/>
          <p:nvPr>
            <p:ph idx="8" type="subTitle"/>
          </p:nvPr>
        </p:nvSpPr>
        <p:spPr>
          <a:xfrm>
            <a:off x="3784248" y="1718202"/>
            <a:ext cx="1978200" cy="445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400"/>
              <a:buFont typeface="Bebas Neue"/>
              <a:buNone/>
              <a:defRPr b="1" sz="2400">
                <a:solidFill>
                  <a:schemeClr val="dk1"/>
                </a:solidFill>
                <a:latin typeface="Anek Kannada"/>
                <a:ea typeface="Anek Kannada"/>
                <a:cs typeface="Anek Kannada"/>
                <a:sym typeface="Anek Kannada"/>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314" name="Google Shape;314;p33"/>
          <p:cNvSpPr txBox="1"/>
          <p:nvPr>
            <p:ph idx="9" type="subTitle"/>
          </p:nvPr>
        </p:nvSpPr>
        <p:spPr>
          <a:xfrm>
            <a:off x="6254097" y="1718202"/>
            <a:ext cx="1978200" cy="445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400"/>
              <a:buFont typeface="Bebas Neue"/>
              <a:buNone/>
              <a:defRPr b="1" sz="2400">
                <a:solidFill>
                  <a:schemeClr val="dk1"/>
                </a:solidFill>
                <a:latin typeface="Anek Kannada"/>
                <a:ea typeface="Anek Kannada"/>
                <a:cs typeface="Anek Kannada"/>
                <a:sym typeface="Anek Kannada"/>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315" name="Google Shape;315;p33"/>
          <p:cNvSpPr txBox="1"/>
          <p:nvPr>
            <p:ph idx="13" type="subTitle"/>
          </p:nvPr>
        </p:nvSpPr>
        <p:spPr>
          <a:xfrm>
            <a:off x="1309000" y="3302775"/>
            <a:ext cx="1978200" cy="445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400"/>
              <a:buFont typeface="Bebas Neue"/>
              <a:buNone/>
              <a:defRPr b="1" sz="2400">
                <a:solidFill>
                  <a:schemeClr val="dk1"/>
                </a:solidFill>
                <a:latin typeface="Anek Kannada"/>
                <a:ea typeface="Anek Kannada"/>
                <a:cs typeface="Anek Kannada"/>
                <a:sym typeface="Anek Kannada"/>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316" name="Google Shape;316;p33"/>
          <p:cNvSpPr txBox="1"/>
          <p:nvPr>
            <p:ph idx="14" type="subTitle"/>
          </p:nvPr>
        </p:nvSpPr>
        <p:spPr>
          <a:xfrm>
            <a:off x="3778848" y="3302775"/>
            <a:ext cx="1978200" cy="445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400"/>
              <a:buFont typeface="Bebas Neue"/>
              <a:buNone/>
              <a:defRPr b="1" sz="2400">
                <a:solidFill>
                  <a:schemeClr val="dk1"/>
                </a:solidFill>
                <a:latin typeface="Anek Kannada"/>
                <a:ea typeface="Anek Kannada"/>
                <a:cs typeface="Anek Kannada"/>
                <a:sym typeface="Anek Kannada"/>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317" name="Google Shape;317;p33"/>
          <p:cNvSpPr txBox="1"/>
          <p:nvPr>
            <p:ph idx="15" type="subTitle"/>
          </p:nvPr>
        </p:nvSpPr>
        <p:spPr>
          <a:xfrm>
            <a:off x="6254097" y="3302775"/>
            <a:ext cx="1978200" cy="445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400"/>
              <a:buFont typeface="Bebas Neue"/>
              <a:buNone/>
              <a:defRPr b="1" sz="2400">
                <a:solidFill>
                  <a:schemeClr val="dk1"/>
                </a:solidFill>
                <a:latin typeface="Anek Kannada"/>
                <a:ea typeface="Anek Kannada"/>
                <a:cs typeface="Anek Kannada"/>
                <a:sym typeface="Anek Kannada"/>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318" name="Google Shape;318;p33"/>
          <p:cNvSpPr txBox="1"/>
          <p:nvPr>
            <p:ph type="title"/>
          </p:nvPr>
        </p:nvSpPr>
        <p:spPr>
          <a:xfrm>
            <a:off x="1110350" y="539500"/>
            <a:ext cx="7320600" cy="518400"/>
          </a:xfrm>
          <a:prstGeom prst="rect">
            <a:avLst/>
          </a:prstGeom>
        </p:spPr>
        <p:txBody>
          <a:bodyPr anchorCtr="0" anchor="t" bIns="91425" lIns="91425" spcFirstLastPara="1" rIns="91425" wrap="square" tIns="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19" name="Google Shape;319;p33"/>
          <p:cNvSpPr/>
          <p:nvPr/>
        </p:nvSpPr>
        <p:spPr>
          <a:xfrm>
            <a:off x="8434477" y="16796"/>
            <a:ext cx="706919" cy="2791777"/>
          </a:xfrm>
          <a:custGeom>
            <a:rect b="b" l="l" r="r" t="t"/>
            <a:pathLst>
              <a:path extrusionOk="0" h="3722370" w="921067">
                <a:moveTo>
                  <a:pt x="921068" y="2658428"/>
                </a:moveTo>
                <a:lnTo>
                  <a:pt x="921068" y="1595437"/>
                </a:lnTo>
                <a:lnTo>
                  <a:pt x="921068" y="531495"/>
                </a:lnTo>
                <a:lnTo>
                  <a:pt x="0" y="0"/>
                </a:lnTo>
                <a:lnTo>
                  <a:pt x="0" y="1063943"/>
                </a:lnTo>
                <a:lnTo>
                  <a:pt x="0" y="2126933"/>
                </a:lnTo>
                <a:lnTo>
                  <a:pt x="0" y="3190875"/>
                </a:lnTo>
                <a:lnTo>
                  <a:pt x="921068" y="372237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20" name="Google Shape;320;p33"/>
          <p:cNvSpPr/>
          <p:nvPr/>
        </p:nvSpPr>
        <p:spPr>
          <a:xfrm>
            <a:off x="8434477" y="2003475"/>
            <a:ext cx="1413838" cy="797242"/>
          </a:xfrm>
          <a:custGeom>
            <a:rect b="b" l="l" r="r" t="t"/>
            <a:pathLst>
              <a:path extrusionOk="0" h="1062990" w="1842134">
                <a:moveTo>
                  <a:pt x="921068" y="1062990"/>
                </a:moveTo>
                <a:lnTo>
                  <a:pt x="1842135" y="531495"/>
                </a:lnTo>
                <a:lnTo>
                  <a:pt x="921068" y="0"/>
                </a:lnTo>
                <a:lnTo>
                  <a:pt x="921068" y="0"/>
                </a:lnTo>
                <a:lnTo>
                  <a:pt x="0" y="531495"/>
                </a:lnTo>
                <a:lnTo>
                  <a:pt x="921068" y="106299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21" name="Google Shape;321;p33"/>
          <p:cNvSpPr/>
          <p:nvPr/>
        </p:nvSpPr>
        <p:spPr>
          <a:xfrm>
            <a:off x="8804150" y="-1579500"/>
            <a:ext cx="481750" cy="4082325"/>
          </a:xfrm>
          <a:custGeom>
            <a:rect b="b" l="l" r="r" t="t"/>
            <a:pathLst>
              <a:path extrusionOk="0" h="163293" w="19270">
                <a:moveTo>
                  <a:pt x="19270" y="163293"/>
                </a:moveTo>
                <a:lnTo>
                  <a:pt x="0" y="150891"/>
                </a:lnTo>
                <a:lnTo>
                  <a:pt x="0" y="77225"/>
                </a:lnTo>
                <a:lnTo>
                  <a:pt x="481" y="0"/>
                </a:lnTo>
              </a:path>
            </a:pathLst>
          </a:custGeom>
          <a:no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bg>
      <p:bgPr>
        <a:solidFill>
          <a:schemeClr val="lt2"/>
        </a:solidFill>
      </p:bgPr>
    </p:bg>
    <p:spTree>
      <p:nvGrpSpPr>
        <p:cNvPr id="322" name="Shape 322"/>
        <p:cNvGrpSpPr/>
        <p:nvPr/>
      </p:nvGrpSpPr>
      <p:grpSpPr>
        <a:xfrm>
          <a:off x="0" y="0"/>
          <a:ext cx="0" cy="0"/>
          <a:chOff x="0" y="0"/>
          <a:chExt cx="0" cy="0"/>
        </a:xfrm>
      </p:grpSpPr>
      <p:sp>
        <p:nvSpPr>
          <p:cNvPr id="323" name="Google Shape;323;p34"/>
          <p:cNvSpPr txBox="1"/>
          <p:nvPr>
            <p:ph hasCustomPrompt="1" type="title"/>
          </p:nvPr>
        </p:nvSpPr>
        <p:spPr>
          <a:xfrm>
            <a:off x="2223600" y="670225"/>
            <a:ext cx="4696800" cy="768900"/>
          </a:xfrm>
          <a:prstGeom prst="rect">
            <a:avLst/>
          </a:prstGeom>
          <a:solidFill>
            <a:schemeClr val="dk1"/>
          </a:solidFill>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4500">
                <a:solidFill>
                  <a:schemeClr val="lt2"/>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324" name="Google Shape;324;p34"/>
          <p:cNvSpPr txBox="1"/>
          <p:nvPr>
            <p:ph idx="1" type="subTitle"/>
          </p:nvPr>
        </p:nvSpPr>
        <p:spPr>
          <a:xfrm>
            <a:off x="2223600" y="1428226"/>
            <a:ext cx="4696800" cy="37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None/>
              <a:defRPr sz="16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325" name="Google Shape;325;p34"/>
          <p:cNvSpPr txBox="1"/>
          <p:nvPr>
            <p:ph hasCustomPrompt="1" idx="2" type="title"/>
          </p:nvPr>
        </p:nvSpPr>
        <p:spPr>
          <a:xfrm>
            <a:off x="2223600" y="1967931"/>
            <a:ext cx="4696800" cy="768900"/>
          </a:xfrm>
          <a:prstGeom prst="rect">
            <a:avLst/>
          </a:prstGeom>
          <a:solidFill>
            <a:schemeClr val="dk1"/>
          </a:solidFill>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4500">
                <a:solidFill>
                  <a:schemeClr val="lt2"/>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326" name="Google Shape;326;p34"/>
          <p:cNvSpPr txBox="1"/>
          <p:nvPr>
            <p:ph idx="3" type="subTitle"/>
          </p:nvPr>
        </p:nvSpPr>
        <p:spPr>
          <a:xfrm>
            <a:off x="2223600" y="2728503"/>
            <a:ext cx="4696800" cy="37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None/>
              <a:defRPr sz="16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327" name="Google Shape;327;p34"/>
          <p:cNvSpPr txBox="1"/>
          <p:nvPr>
            <p:ph hasCustomPrompt="1" idx="4" type="title"/>
          </p:nvPr>
        </p:nvSpPr>
        <p:spPr>
          <a:xfrm>
            <a:off x="2223600" y="3265638"/>
            <a:ext cx="4696800" cy="768900"/>
          </a:xfrm>
          <a:prstGeom prst="rect">
            <a:avLst/>
          </a:prstGeom>
          <a:solidFill>
            <a:schemeClr val="dk1"/>
          </a:solidFill>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4500">
                <a:solidFill>
                  <a:schemeClr val="lt2"/>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328" name="Google Shape;328;p34"/>
          <p:cNvSpPr txBox="1"/>
          <p:nvPr>
            <p:ph idx="5" type="subTitle"/>
          </p:nvPr>
        </p:nvSpPr>
        <p:spPr>
          <a:xfrm>
            <a:off x="2223600" y="4028781"/>
            <a:ext cx="4696800" cy="37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None/>
              <a:defRPr sz="16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bg>
      <p:bgPr>
        <a:solidFill>
          <a:schemeClr val="lt2"/>
        </a:solidFill>
      </p:bgPr>
    </p:bg>
    <p:spTree>
      <p:nvGrpSpPr>
        <p:cNvPr id="329" name="Shape 329"/>
        <p:cNvGrpSpPr/>
        <p:nvPr/>
      </p:nvGrpSpPr>
      <p:grpSpPr>
        <a:xfrm>
          <a:off x="0" y="0"/>
          <a:ext cx="0" cy="0"/>
          <a:chOff x="0" y="0"/>
          <a:chExt cx="0" cy="0"/>
        </a:xfrm>
      </p:grpSpPr>
      <p:sp>
        <p:nvSpPr>
          <p:cNvPr id="330" name="Google Shape;330;p35"/>
          <p:cNvSpPr txBox="1"/>
          <p:nvPr>
            <p:ph type="title"/>
          </p:nvPr>
        </p:nvSpPr>
        <p:spPr>
          <a:xfrm>
            <a:off x="713275" y="968025"/>
            <a:ext cx="6015000" cy="9651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8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31" name="Google Shape;331;p35"/>
          <p:cNvSpPr txBox="1"/>
          <p:nvPr>
            <p:ph idx="1" type="subTitle"/>
          </p:nvPr>
        </p:nvSpPr>
        <p:spPr>
          <a:xfrm>
            <a:off x="713225" y="2069925"/>
            <a:ext cx="2947800" cy="1144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32" name="Google Shape;332;p35"/>
          <p:cNvSpPr txBox="1"/>
          <p:nvPr/>
        </p:nvSpPr>
        <p:spPr>
          <a:xfrm>
            <a:off x="4010375" y="2644125"/>
            <a:ext cx="2577900" cy="9651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b="1" lang="en" sz="1200">
                <a:solidFill>
                  <a:schemeClr val="dk1"/>
                </a:solidFill>
                <a:latin typeface="Anek Kannada"/>
                <a:ea typeface="Anek Kannada"/>
                <a:cs typeface="Anek Kannada"/>
                <a:sym typeface="Anek Kannada"/>
              </a:rPr>
              <a:t>CREDITS:</a:t>
            </a:r>
            <a:r>
              <a:rPr lang="en" sz="1200">
                <a:solidFill>
                  <a:schemeClr val="dk1"/>
                </a:solidFill>
                <a:latin typeface="Anek Kannada"/>
                <a:ea typeface="Anek Kannada"/>
                <a:cs typeface="Anek Kannada"/>
                <a:sym typeface="Anek Kannada"/>
              </a:rPr>
              <a:t> </a:t>
            </a:r>
            <a:r>
              <a:rPr lang="en" sz="1200">
                <a:solidFill>
                  <a:schemeClr val="dk1"/>
                </a:solidFill>
                <a:latin typeface="Anek Kannada Medium"/>
                <a:ea typeface="Anek Kannada Medium"/>
                <a:cs typeface="Anek Kannada Medium"/>
                <a:sym typeface="Anek Kannada Medium"/>
              </a:rPr>
              <a:t>This presentation template was created by</a:t>
            </a:r>
            <a:r>
              <a:rPr lang="en" sz="1200">
                <a:solidFill>
                  <a:schemeClr val="dk1"/>
                </a:solidFill>
                <a:latin typeface="Anek Kannada"/>
                <a:ea typeface="Anek Kannada"/>
                <a:cs typeface="Anek Kannada"/>
                <a:sym typeface="Anek Kannada"/>
              </a:rPr>
              <a:t> </a:t>
            </a:r>
            <a:r>
              <a:rPr b="1" lang="en" sz="1200" u="sng">
                <a:solidFill>
                  <a:schemeClr val="dk1"/>
                </a:solidFill>
                <a:latin typeface="Anek Kannada"/>
                <a:ea typeface="Anek Kannada"/>
                <a:cs typeface="Anek Kannada"/>
                <a:sym typeface="Anek Kannada"/>
                <a:hlinkClick r:id="rId2">
                  <a:extLst>
                    <a:ext uri="{A12FA001-AC4F-418D-AE19-62706E023703}">
                      <ahyp:hlinkClr val="tx"/>
                    </a:ext>
                  </a:extLst>
                </a:hlinkClick>
              </a:rPr>
              <a:t>Slidesgo</a:t>
            </a:r>
            <a:r>
              <a:rPr lang="en" sz="1200">
                <a:solidFill>
                  <a:schemeClr val="dk1"/>
                </a:solidFill>
                <a:latin typeface="Anek Kannada"/>
                <a:ea typeface="Anek Kannada"/>
                <a:cs typeface="Anek Kannada"/>
                <a:sym typeface="Anek Kannada"/>
              </a:rPr>
              <a:t>, </a:t>
            </a:r>
            <a:r>
              <a:rPr lang="en" sz="1200">
                <a:solidFill>
                  <a:schemeClr val="dk1"/>
                </a:solidFill>
                <a:latin typeface="Anek Kannada Medium"/>
                <a:ea typeface="Anek Kannada Medium"/>
                <a:cs typeface="Anek Kannada Medium"/>
                <a:sym typeface="Anek Kannada Medium"/>
              </a:rPr>
              <a:t>and includes icons by </a:t>
            </a:r>
            <a:r>
              <a:rPr b="1" lang="en" sz="1200" u="sng">
                <a:solidFill>
                  <a:schemeClr val="dk1"/>
                </a:solidFill>
                <a:latin typeface="Anek Kannada"/>
                <a:ea typeface="Anek Kannada"/>
                <a:cs typeface="Anek Kannada"/>
                <a:sym typeface="Anek Kannada"/>
                <a:hlinkClick r:id="rId3">
                  <a:extLst>
                    <a:ext uri="{A12FA001-AC4F-418D-AE19-62706E023703}">
                      <ahyp:hlinkClr val="tx"/>
                    </a:ext>
                  </a:extLst>
                </a:hlinkClick>
              </a:rPr>
              <a:t>Flaticon</a:t>
            </a:r>
            <a:r>
              <a:rPr lang="en" sz="1200">
                <a:solidFill>
                  <a:schemeClr val="dk1"/>
                </a:solidFill>
                <a:latin typeface="Anek Kannada"/>
                <a:ea typeface="Anek Kannada"/>
                <a:cs typeface="Anek Kannada"/>
                <a:sym typeface="Anek Kannada"/>
              </a:rPr>
              <a:t>, </a:t>
            </a:r>
            <a:r>
              <a:rPr lang="en" sz="1200">
                <a:solidFill>
                  <a:schemeClr val="dk1"/>
                </a:solidFill>
                <a:latin typeface="Anek Kannada Medium"/>
                <a:ea typeface="Anek Kannada Medium"/>
                <a:cs typeface="Anek Kannada Medium"/>
                <a:sym typeface="Anek Kannada Medium"/>
              </a:rPr>
              <a:t>and infographics &amp; images by </a:t>
            </a:r>
            <a:r>
              <a:rPr b="1" lang="en" sz="1200" u="sng">
                <a:solidFill>
                  <a:schemeClr val="dk1"/>
                </a:solidFill>
                <a:latin typeface="Anek Kannada"/>
                <a:ea typeface="Anek Kannada"/>
                <a:cs typeface="Anek Kannada"/>
                <a:sym typeface="Anek Kannada"/>
                <a:hlinkClick r:id="rId4">
                  <a:extLst>
                    <a:ext uri="{A12FA001-AC4F-418D-AE19-62706E023703}">
                      <ahyp:hlinkClr val="tx"/>
                    </a:ext>
                  </a:extLst>
                </a:hlinkClick>
              </a:rPr>
              <a:t>Freepik</a:t>
            </a:r>
            <a:r>
              <a:rPr lang="en" sz="1200" u="sng">
                <a:solidFill>
                  <a:schemeClr val="dk1"/>
                </a:solidFill>
                <a:latin typeface="Anek Kannada"/>
                <a:ea typeface="Anek Kannada"/>
                <a:cs typeface="Anek Kannada"/>
                <a:sym typeface="Anek Kannada"/>
              </a:rPr>
              <a:t> </a:t>
            </a:r>
            <a:endParaRPr b="1" sz="1200" u="sng">
              <a:solidFill>
                <a:schemeClr val="dk1"/>
              </a:solidFill>
              <a:latin typeface="Anek Kannada"/>
              <a:ea typeface="Anek Kannada"/>
              <a:cs typeface="Anek Kannada"/>
              <a:sym typeface="Anek Kannada"/>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bg>
      <p:bgPr>
        <a:solidFill>
          <a:schemeClr val="lt2"/>
        </a:solidFill>
      </p:bgPr>
    </p:bg>
    <p:spTree>
      <p:nvGrpSpPr>
        <p:cNvPr id="333" name="Shape 333"/>
        <p:cNvGrpSpPr/>
        <p:nvPr/>
      </p:nvGrpSpPr>
      <p:grpSpPr>
        <a:xfrm>
          <a:off x="0" y="0"/>
          <a:ext cx="0" cy="0"/>
          <a:chOff x="0" y="0"/>
          <a:chExt cx="0" cy="0"/>
        </a:xfrm>
      </p:grpSpPr>
      <p:grpSp>
        <p:nvGrpSpPr>
          <p:cNvPr id="334" name="Google Shape;334;p36"/>
          <p:cNvGrpSpPr/>
          <p:nvPr/>
        </p:nvGrpSpPr>
        <p:grpSpPr>
          <a:xfrm>
            <a:off x="-1854500" y="-588825"/>
            <a:ext cx="4639657" cy="4488309"/>
            <a:chOff x="3475957" y="-1179704"/>
            <a:chExt cx="7078042" cy="6847153"/>
          </a:xfrm>
        </p:grpSpPr>
        <p:sp>
          <p:nvSpPr>
            <p:cNvPr id="335" name="Google Shape;335;p36"/>
            <p:cNvSpPr/>
            <p:nvPr/>
          </p:nvSpPr>
          <p:spPr>
            <a:xfrm>
              <a:off x="6315950" y="2487115"/>
              <a:ext cx="2119025" cy="1223204"/>
            </a:xfrm>
            <a:custGeom>
              <a:rect b="b" l="l" r="r" t="t"/>
              <a:pathLst>
                <a:path extrusionOk="0" h="680" w="1178">
                  <a:moveTo>
                    <a:pt x="590" y="680"/>
                  </a:moveTo>
                  <a:lnTo>
                    <a:pt x="1178" y="340"/>
                  </a:lnTo>
                  <a:lnTo>
                    <a:pt x="590" y="0"/>
                  </a:lnTo>
                  <a:lnTo>
                    <a:pt x="590" y="0"/>
                  </a:lnTo>
                  <a:lnTo>
                    <a:pt x="0" y="340"/>
                  </a:lnTo>
                  <a:lnTo>
                    <a:pt x="590" y="680"/>
                  </a:lnTo>
                  <a:lnTo>
                    <a:pt x="590" y="680"/>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36" name="Google Shape;336;p36"/>
            <p:cNvSpPr/>
            <p:nvPr/>
          </p:nvSpPr>
          <p:spPr>
            <a:xfrm>
              <a:off x="7368266" y="-878500"/>
              <a:ext cx="3185732" cy="1838404"/>
            </a:xfrm>
            <a:custGeom>
              <a:rect b="b" l="l" r="r" t="t"/>
              <a:pathLst>
                <a:path extrusionOk="0" h="1022" w="1771">
                  <a:moveTo>
                    <a:pt x="1771" y="341"/>
                  </a:moveTo>
                  <a:lnTo>
                    <a:pt x="1180" y="0"/>
                  </a:lnTo>
                  <a:lnTo>
                    <a:pt x="1180" y="0"/>
                  </a:lnTo>
                  <a:lnTo>
                    <a:pt x="590" y="341"/>
                  </a:lnTo>
                  <a:lnTo>
                    <a:pt x="0" y="681"/>
                  </a:lnTo>
                  <a:lnTo>
                    <a:pt x="590" y="1022"/>
                  </a:lnTo>
                  <a:lnTo>
                    <a:pt x="590" y="1022"/>
                  </a:lnTo>
                  <a:lnTo>
                    <a:pt x="1180" y="681"/>
                  </a:lnTo>
                  <a:lnTo>
                    <a:pt x="590" y="341"/>
                  </a:lnTo>
                  <a:lnTo>
                    <a:pt x="1180" y="681"/>
                  </a:lnTo>
                  <a:lnTo>
                    <a:pt x="1180" y="681"/>
                  </a:lnTo>
                  <a:lnTo>
                    <a:pt x="1771" y="34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37" name="Google Shape;337;p36"/>
            <p:cNvSpPr/>
            <p:nvPr/>
          </p:nvSpPr>
          <p:spPr>
            <a:xfrm>
              <a:off x="6315950" y="3210246"/>
              <a:ext cx="1061311" cy="1226802"/>
            </a:xfrm>
            <a:custGeom>
              <a:rect b="b" l="l" r="r" t="t"/>
              <a:pathLst>
                <a:path extrusionOk="0" h="682" w="590">
                  <a:moveTo>
                    <a:pt x="0" y="342"/>
                  </a:moveTo>
                  <a:lnTo>
                    <a:pt x="590" y="0"/>
                  </a:lnTo>
                  <a:lnTo>
                    <a:pt x="590" y="682"/>
                  </a:lnTo>
                  <a:lnTo>
                    <a:pt x="0" y="34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38" name="Google Shape;338;p36"/>
            <p:cNvSpPr/>
            <p:nvPr/>
          </p:nvSpPr>
          <p:spPr>
            <a:xfrm>
              <a:off x="6315950" y="3827246"/>
              <a:ext cx="1061311" cy="1840203"/>
            </a:xfrm>
            <a:custGeom>
              <a:rect b="b" l="l" r="r" t="t"/>
              <a:pathLst>
                <a:path extrusionOk="0" h="1023" w="590">
                  <a:moveTo>
                    <a:pt x="590" y="341"/>
                  </a:moveTo>
                  <a:lnTo>
                    <a:pt x="0" y="0"/>
                  </a:lnTo>
                  <a:lnTo>
                    <a:pt x="0" y="682"/>
                  </a:lnTo>
                  <a:lnTo>
                    <a:pt x="590" y="1023"/>
                  </a:lnTo>
                  <a:lnTo>
                    <a:pt x="590" y="341"/>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cxnSp>
          <p:nvCxnSpPr>
            <p:cNvPr id="339" name="Google Shape;339;p36"/>
            <p:cNvCxnSpPr/>
            <p:nvPr/>
          </p:nvCxnSpPr>
          <p:spPr>
            <a:xfrm flipH="1">
              <a:off x="7859228" y="252965"/>
              <a:ext cx="644100" cy="366900"/>
            </a:xfrm>
            <a:prstGeom prst="straightConnector1">
              <a:avLst/>
            </a:prstGeom>
            <a:noFill/>
            <a:ln cap="flat" cmpd="sng" w="9525">
              <a:solidFill>
                <a:schemeClr val="dk1"/>
              </a:solidFill>
              <a:prstDash val="solid"/>
              <a:miter lim="800000"/>
              <a:headEnd len="med" w="med" type="none"/>
              <a:tailEnd len="med" w="med" type="none"/>
            </a:ln>
          </p:spPr>
        </p:cxnSp>
        <p:cxnSp>
          <p:nvCxnSpPr>
            <p:cNvPr id="340" name="Google Shape;340;p36"/>
            <p:cNvCxnSpPr/>
            <p:nvPr/>
          </p:nvCxnSpPr>
          <p:spPr>
            <a:xfrm>
              <a:off x="6844806" y="4134846"/>
              <a:ext cx="0" cy="761100"/>
            </a:xfrm>
            <a:prstGeom prst="straightConnector1">
              <a:avLst/>
            </a:prstGeom>
            <a:noFill/>
            <a:ln cap="flat" cmpd="sng" w="9525">
              <a:solidFill>
                <a:schemeClr val="dk1"/>
              </a:solidFill>
              <a:prstDash val="solid"/>
              <a:miter lim="800000"/>
              <a:headEnd len="med" w="med" type="none"/>
              <a:tailEnd len="med" w="med" type="none"/>
            </a:ln>
          </p:spPr>
        </p:cxnSp>
        <p:sp>
          <p:nvSpPr>
            <p:cNvPr id="341" name="Google Shape;341;p36"/>
            <p:cNvSpPr/>
            <p:nvPr/>
          </p:nvSpPr>
          <p:spPr>
            <a:xfrm>
              <a:off x="7377605" y="709642"/>
              <a:ext cx="1107583" cy="4373785"/>
            </a:xfrm>
            <a:custGeom>
              <a:rect b="b" l="l" r="r" t="t"/>
              <a:pathLst>
                <a:path extrusionOk="0" h="3722370" w="921067">
                  <a:moveTo>
                    <a:pt x="921068" y="2658428"/>
                  </a:moveTo>
                  <a:lnTo>
                    <a:pt x="921068" y="1595437"/>
                  </a:lnTo>
                  <a:lnTo>
                    <a:pt x="921068" y="531495"/>
                  </a:lnTo>
                  <a:lnTo>
                    <a:pt x="0" y="0"/>
                  </a:lnTo>
                  <a:lnTo>
                    <a:pt x="0" y="1063943"/>
                  </a:lnTo>
                  <a:lnTo>
                    <a:pt x="0" y="2126933"/>
                  </a:lnTo>
                  <a:lnTo>
                    <a:pt x="0" y="3190875"/>
                  </a:lnTo>
                  <a:lnTo>
                    <a:pt x="921068" y="372237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42" name="Google Shape;342;p36"/>
            <p:cNvSpPr/>
            <p:nvPr/>
          </p:nvSpPr>
          <p:spPr>
            <a:xfrm>
              <a:off x="6267686" y="-347299"/>
              <a:ext cx="2216312" cy="2499145"/>
            </a:xfrm>
            <a:custGeom>
              <a:rect b="b" l="l" r="r" t="t"/>
              <a:pathLst>
                <a:path extrusionOk="0" h="2126932" w="1843087">
                  <a:moveTo>
                    <a:pt x="0" y="1063943"/>
                  </a:moveTo>
                  <a:lnTo>
                    <a:pt x="0" y="1063943"/>
                  </a:lnTo>
                  <a:lnTo>
                    <a:pt x="0" y="0"/>
                  </a:lnTo>
                  <a:lnTo>
                    <a:pt x="1843088" y="1063943"/>
                  </a:lnTo>
                  <a:lnTo>
                    <a:pt x="1843088" y="2126933"/>
                  </a:lnTo>
                  <a:lnTo>
                    <a:pt x="1842135" y="2124075"/>
                  </a:lnTo>
                  <a:lnTo>
                    <a:pt x="1842135" y="2126933"/>
                  </a:lnTo>
                  <a:lnTo>
                    <a:pt x="0" y="1063943"/>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43" name="Google Shape;343;p36"/>
            <p:cNvSpPr/>
            <p:nvPr/>
          </p:nvSpPr>
          <p:spPr>
            <a:xfrm>
              <a:off x="7377605" y="3835690"/>
              <a:ext cx="2215166" cy="1249013"/>
            </a:xfrm>
            <a:custGeom>
              <a:rect b="b" l="l" r="r" t="t"/>
              <a:pathLst>
                <a:path extrusionOk="0" h="1062990" w="1842134">
                  <a:moveTo>
                    <a:pt x="921068" y="1062990"/>
                  </a:moveTo>
                  <a:lnTo>
                    <a:pt x="1842135" y="531495"/>
                  </a:lnTo>
                  <a:lnTo>
                    <a:pt x="921068" y="0"/>
                  </a:lnTo>
                  <a:lnTo>
                    <a:pt x="921068" y="0"/>
                  </a:lnTo>
                  <a:lnTo>
                    <a:pt x="0" y="531495"/>
                  </a:lnTo>
                  <a:lnTo>
                    <a:pt x="921068" y="106299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44" name="Google Shape;344;p36"/>
            <p:cNvSpPr/>
            <p:nvPr/>
          </p:nvSpPr>
          <p:spPr>
            <a:xfrm>
              <a:off x="3475957" y="-1179704"/>
              <a:ext cx="5246800" cy="5795575"/>
            </a:xfrm>
            <a:custGeom>
              <a:rect b="b" l="l" r="r" t="t"/>
              <a:pathLst>
                <a:path extrusionOk="0" h="231823" w="209872">
                  <a:moveTo>
                    <a:pt x="209872" y="231823"/>
                  </a:moveTo>
                  <a:lnTo>
                    <a:pt x="179680" y="212394"/>
                  </a:lnTo>
                  <a:lnTo>
                    <a:pt x="179680" y="96984"/>
                  </a:lnTo>
                  <a:lnTo>
                    <a:pt x="0" y="0"/>
                  </a:lnTo>
                </a:path>
              </a:pathLst>
            </a:custGeom>
            <a:no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345" name="Shape 345"/>
        <p:cNvGrpSpPr/>
        <p:nvPr/>
      </p:nvGrpSpPr>
      <p:grpSpPr>
        <a:xfrm>
          <a:off x="0" y="0"/>
          <a:ext cx="0" cy="0"/>
          <a:chOff x="0" y="0"/>
          <a:chExt cx="0" cy="0"/>
        </a:xfrm>
      </p:grpSpPr>
      <p:grpSp>
        <p:nvGrpSpPr>
          <p:cNvPr id="346" name="Google Shape;346;p37"/>
          <p:cNvGrpSpPr/>
          <p:nvPr/>
        </p:nvGrpSpPr>
        <p:grpSpPr>
          <a:xfrm>
            <a:off x="6588100" y="-588825"/>
            <a:ext cx="4639657" cy="4488309"/>
            <a:chOff x="3475957" y="-1179704"/>
            <a:chExt cx="7078042" cy="6847153"/>
          </a:xfrm>
        </p:grpSpPr>
        <p:sp>
          <p:nvSpPr>
            <p:cNvPr id="347" name="Google Shape;347;p37"/>
            <p:cNvSpPr/>
            <p:nvPr/>
          </p:nvSpPr>
          <p:spPr>
            <a:xfrm>
              <a:off x="6315950" y="2487115"/>
              <a:ext cx="2119025" cy="1223204"/>
            </a:xfrm>
            <a:custGeom>
              <a:rect b="b" l="l" r="r" t="t"/>
              <a:pathLst>
                <a:path extrusionOk="0" h="680" w="1178">
                  <a:moveTo>
                    <a:pt x="590" y="680"/>
                  </a:moveTo>
                  <a:lnTo>
                    <a:pt x="1178" y="340"/>
                  </a:lnTo>
                  <a:lnTo>
                    <a:pt x="590" y="0"/>
                  </a:lnTo>
                  <a:lnTo>
                    <a:pt x="590" y="0"/>
                  </a:lnTo>
                  <a:lnTo>
                    <a:pt x="0" y="340"/>
                  </a:lnTo>
                  <a:lnTo>
                    <a:pt x="590" y="680"/>
                  </a:lnTo>
                  <a:lnTo>
                    <a:pt x="590" y="680"/>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48" name="Google Shape;348;p37"/>
            <p:cNvSpPr/>
            <p:nvPr/>
          </p:nvSpPr>
          <p:spPr>
            <a:xfrm>
              <a:off x="7368266" y="-878500"/>
              <a:ext cx="3185732" cy="1838404"/>
            </a:xfrm>
            <a:custGeom>
              <a:rect b="b" l="l" r="r" t="t"/>
              <a:pathLst>
                <a:path extrusionOk="0" h="1022" w="1771">
                  <a:moveTo>
                    <a:pt x="1771" y="341"/>
                  </a:moveTo>
                  <a:lnTo>
                    <a:pt x="1180" y="0"/>
                  </a:lnTo>
                  <a:lnTo>
                    <a:pt x="1180" y="0"/>
                  </a:lnTo>
                  <a:lnTo>
                    <a:pt x="590" y="341"/>
                  </a:lnTo>
                  <a:lnTo>
                    <a:pt x="0" y="681"/>
                  </a:lnTo>
                  <a:lnTo>
                    <a:pt x="590" y="1022"/>
                  </a:lnTo>
                  <a:lnTo>
                    <a:pt x="590" y="1022"/>
                  </a:lnTo>
                  <a:lnTo>
                    <a:pt x="1180" y="681"/>
                  </a:lnTo>
                  <a:lnTo>
                    <a:pt x="590" y="341"/>
                  </a:lnTo>
                  <a:lnTo>
                    <a:pt x="1180" y="681"/>
                  </a:lnTo>
                  <a:lnTo>
                    <a:pt x="1180" y="681"/>
                  </a:lnTo>
                  <a:lnTo>
                    <a:pt x="1771" y="34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49" name="Google Shape;349;p37"/>
            <p:cNvSpPr/>
            <p:nvPr/>
          </p:nvSpPr>
          <p:spPr>
            <a:xfrm>
              <a:off x="6315950" y="3210246"/>
              <a:ext cx="1061311" cy="1226802"/>
            </a:xfrm>
            <a:custGeom>
              <a:rect b="b" l="l" r="r" t="t"/>
              <a:pathLst>
                <a:path extrusionOk="0" h="682" w="590">
                  <a:moveTo>
                    <a:pt x="0" y="342"/>
                  </a:moveTo>
                  <a:lnTo>
                    <a:pt x="590" y="0"/>
                  </a:lnTo>
                  <a:lnTo>
                    <a:pt x="590" y="682"/>
                  </a:lnTo>
                  <a:lnTo>
                    <a:pt x="0" y="34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0" name="Google Shape;350;p37"/>
            <p:cNvSpPr/>
            <p:nvPr/>
          </p:nvSpPr>
          <p:spPr>
            <a:xfrm>
              <a:off x="6315950" y="3827246"/>
              <a:ext cx="1061311" cy="1840203"/>
            </a:xfrm>
            <a:custGeom>
              <a:rect b="b" l="l" r="r" t="t"/>
              <a:pathLst>
                <a:path extrusionOk="0" h="1023" w="590">
                  <a:moveTo>
                    <a:pt x="590" y="341"/>
                  </a:moveTo>
                  <a:lnTo>
                    <a:pt x="0" y="0"/>
                  </a:lnTo>
                  <a:lnTo>
                    <a:pt x="0" y="682"/>
                  </a:lnTo>
                  <a:lnTo>
                    <a:pt x="590" y="1023"/>
                  </a:lnTo>
                  <a:lnTo>
                    <a:pt x="590" y="341"/>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cxnSp>
          <p:nvCxnSpPr>
            <p:cNvPr id="351" name="Google Shape;351;p37"/>
            <p:cNvCxnSpPr/>
            <p:nvPr/>
          </p:nvCxnSpPr>
          <p:spPr>
            <a:xfrm flipH="1">
              <a:off x="7859228" y="252965"/>
              <a:ext cx="644100" cy="366900"/>
            </a:xfrm>
            <a:prstGeom prst="straightConnector1">
              <a:avLst/>
            </a:prstGeom>
            <a:noFill/>
            <a:ln cap="flat" cmpd="sng" w="9525">
              <a:solidFill>
                <a:schemeClr val="dk1"/>
              </a:solidFill>
              <a:prstDash val="solid"/>
              <a:miter lim="800000"/>
              <a:headEnd len="med" w="med" type="none"/>
              <a:tailEnd len="med" w="med" type="none"/>
            </a:ln>
          </p:spPr>
        </p:cxnSp>
        <p:cxnSp>
          <p:nvCxnSpPr>
            <p:cNvPr id="352" name="Google Shape;352;p37"/>
            <p:cNvCxnSpPr/>
            <p:nvPr/>
          </p:nvCxnSpPr>
          <p:spPr>
            <a:xfrm>
              <a:off x="6844806" y="4134846"/>
              <a:ext cx="0" cy="761100"/>
            </a:xfrm>
            <a:prstGeom prst="straightConnector1">
              <a:avLst/>
            </a:prstGeom>
            <a:noFill/>
            <a:ln cap="flat" cmpd="sng" w="9525">
              <a:solidFill>
                <a:schemeClr val="dk1"/>
              </a:solidFill>
              <a:prstDash val="solid"/>
              <a:miter lim="800000"/>
              <a:headEnd len="med" w="med" type="none"/>
              <a:tailEnd len="med" w="med" type="none"/>
            </a:ln>
          </p:spPr>
        </p:cxnSp>
        <p:sp>
          <p:nvSpPr>
            <p:cNvPr id="353" name="Google Shape;353;p37"/>
            <p:cNvSpPr/>
            <p:nvPr/>
          </p:nvSpPr>
          <p:spPr>
            <a:xfrm>
              <a:off x="7377605" y="709642"/>
              <a:ext cx="1107583" cy="4373785"/>
            </a:xfrm>
            <a:custGeom>
              <a:rect b="b" l="l" r="r" t="t"/>
              <a:pathLst>
                <a:path extrusionOk="0" h="3722370" w="921067">
                  <a:moveTo>
                    <a:pt x="921068" y="2658428"/>
                  </a:moveTo>
                  <a:lnTo>
                    <a:pt x="921068" y="1595437"/>
                  </a:lnTo>
                  <a:lnTo>
                    <a:pt x="921068" y="531495"/>
                  </a:lnTo>
                  <a:lnTo>
                    <a:pt x="0" y="0"/>
                  </a:lnTo>
                  <a:lnTo>
                    <a:pt x="0" y="1063943"/>
                  </a:lnTo>
                  <a:lnTo>
                    <a:pt x="0" y="2126933"/>
                  </a:lnTo>
                  <a:lnTo>
                    <a:pt x="0" y="3190875"/>
                  </a:lnTo>
                  <a:lnTo>
                    <a:pt x="921068" y="372237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4" name="Google Shape;354;p37"/>
            <p:cNvSpPr/>
            <p:nvPr/>
          </p:nvSpPr>
          <p:spPr>
            <a:xfrm>
              <a:off x="6267686" y="-347299"/>
              <a:ext cx="2216312" cy="2499145"/>
            </a:xfrm>
            <a:custGeom>
              <a:rect b="b" l="l" r="r" t="t"/>
              <a:pathLst>
                <a:path extrusionOk="0" h="2126932" w="1843087">
                  <a:moveTo>
                    <a:pt x="0" y="1063943"/>
                  </a:moveTo>
                  <a:lnTo>
                    <a:pt x="0" y="1063943"/>
                  </a:lnTo>
                  <a:lnTo>
                    <a:pt x="0" y="0"/>
                  </a:lnTo>
                  <a:lnTo>
                    <a:pt x="1843088" y="1063943"/>
                  </a:lnTo>
                  <a:lnTo>
                    <a:pt x="1843088" y="2126933"/>
                  </a:lnTo>
                  <a:lnTo>
                    <a:pt x="1842135" y="2124075"/>
                  </a:lnTo>
                  <a:lnTo>
                    <a:pt x="1842135" y="2126933"/>
                  </a:lnTo>
                  <a:lnTo>
                    <a:pt x="0" y="1063943"/>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5" name="Google Shape;355;p37"/>
            <p:cNvSpPr/>
            <p:nvPr/>
          </p:nvSpPr>
          <p:spPr>
            <a:xfrm>
              <a:off x="7377605" y="3835690"/>
              <a:ext cx="2215166" cy="1249013"/>
            </a:xfrm>
            <a:custGeom>
              <a:rect b="b" l="l" r="r" t="t"/>
              <a:pathLst>
                <a:path extrusionOk="0" h="1062990" w="1842134">
                  <a:moveTo>
                    <a:pt x="921068" y="1062990"/>
                  </a:moveTo>
                  <a:lnTo>
                    <a:pt x="1842135" y="531495"/>
                  </a:lnTo>
                  <a:lnTo>
                    <a:pt x="921068" y="0"/>
                  </a:lnTo>
                  <a:lnTo>
                    <a:pt x="921068" y="0"/>
                  </a:lnTo>
                  <a:lnTo>
                    <a:pt x="0" y="531495"/>
                  </a:lnTo>
                  <a:lnTo>
                    <a:pt x="921068" y="106299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6" name="Google Shape;356;p37"/>
            <p:cNvSpPr/>
            <p:nvPr/>
          </p:nvSpPr>
          <p:spPr>
            <a:xfrm>
              <a:off x="3475957" y="-1179704"/>
              <a:ext cx="5246800" cy="5795575"/>
            </a:xfrm>
            <a:custGeom>
              <a:rect b="b" l="l" r="r" t="t"/>
              <a:pathLst>
                <a:path extrusionOk="0" h="231823" w="209872">
                  <a:moveTo>
                    <a:pt x="209872" y="231823"/>
                  </a:moveTo>
                  <a:lnTo>
                    <a:pt x="179680" y="212394"/>
                  </a:lnTo>
                  <a:lnTo>
                    <a:pt x="179680" y="96984"/>
                  </a:lnTo>
                  <a:lnTo>
                    <a:pt x="0" y="0"/>
                  </a:lnTo>
                </a:path>
              </a:pathLst>
            </a:custGeom>
            <a:no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357" name="Google Shape;357;p37"/>
          <p:cNvGrpSpPr/>
          <p:nvPr/>
        </p:nvGrpSpPr>
        <p:grpSpPr>
          <a:xfrm rot="10800000">
            <a:off x="-733741" y="1172500"/>
            <a:ext cx="4009572" cy="4488309"/>
            <a:chOff x="3475957" y="-1179704"/>
            <a:chExt cx="6116815" cy="6847153"/>
          </a:xfrm>
        </p:grpSpPr>
        <p:sp>
          <p:nvSpPr>
            <p:cNvPr id="358" name="Google Shape;358;p37"/>
            <p:cNvSpPr/>
            <p:nvPr/>
          </p:nvSpPr>
          <p:spPr>
            <a:xfrm>
              <a:off x="6315950" y="2487115"/>
              <a:ext cx="2119025" cy="1223204"/>
            </a:xfrm>
            <a:custGeom>
              <a:rect b="b" l="l" r="r" t="t"/>
              <a:pathLst>
                <a:path extrusionOk="0" h="680" w="1178">
                  <a:moveTo>
                    <a:pt x="590" y="680"/>
                  </a:moveTo>
                  <a:lnTo>
                    <a:pt x="1178" y="340"/>
                  </a:lnTo>
                  <a:lnTo>
                    <a:pt x="590" y="0"/>
                  </a:lnTo>
                  <a:lnTo>
                    <a:pt x="590" y="0"/>
                  </a:lnTo>
                  <a:lnTo>
                    <a:pt x="0" y="340"/>
                  </a:lnTo>
                  <a:lnTo>
                    <a:pt x="590" y="680"/>
                  </a:lnTo>
                  <a:lnTo>
                    <a:pt x="590" y="68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9" name="Google Shape;359;p37"/>
            <p:cNvSpPr/>
            <p:nvPr/>
          </p:nvSpPr>
          <p:spPr>
            <a:xfrm>
              <a:off x="6315950" y="3210246"/>
              <a:ext cx="1061311" cy="1226802"/>
            </a:xfrm>
            <a:custGeom>
              <a:rect b="b" l="l" r="r" t="t"/>
              <a:pathLst>
                <a:path extrusionOk="0" h="682" w="590">
                  <a:moveTo>
                    <a:pt x="0" y="342"/>
                  </a:moveTo>
                  <a:lnTo>
                    <a:pt x="590" y="0"/>
                  </a:lnTo>
                  <a:lnTo>
                    <a:pt x="590" y="682"/>
                  </a:lnTo>
                  <a:lnTo>
                    <a:pt x="0" y="342"/>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60" name="Google Shape;360;p37"/>
            <p:cNvSpPr/>
            <p:nvPr/>
          </p:nvSpPr>
          <p:spPr>
            <a:xfrm>
              <a:off x="6315950" y="3827246"/>
              <a:ext cx="1061311" cy="1840203"/>
            </a:xfrm>
            <a:custGeom>
              <a:rect b="b" l="l" r="r" t="t"/>
              <a:pathLst>
                <a:path extrusionOk="0" h="1023" w="590">
                  <a:moveTo>
                    <a:pt x="590" y="341"/>
                  </a:moveTo>
                  <a:lnTo>
                    <a:pt x="0" y="0"/>
                  </a:lnTo>
                  <a:lnTo>
                    <a:pt x="0" y="682"/>
                  </a:lnTo>
                  <a:lnTo>
                    <a:pt x="590" y="1023"/>
                  </a:lnTo>
                  <a:lnTo>
                    <a:pt x="590" y="34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cxnSp>
          <p:nvCxnSpPr>
            <p:cNvPr id="361" name="Google Shape;361;p37"/>
            <p:cNvCxnSpPr/>
            <p:nvPr/>
          </p:nvCxnSpPr>
          <p:spPr>
            <a:xfrm>
              <a:off x="6844806" y="4134846"/>
              <a:ext cx="0" cy="761100"/>
            </a:xfrm>
            <a:prstGeom prst="straightConnector1">
              <a:avLst/>
            </a:prstGeom>
            <a:noFill/>
            <a:ln cap="flat" cmpd="sng" w="9525">
              <a:solidFill>
                <a:schemeClr val="dk1"/>
              </a:solidFill>
              <a:prstDash val="solid"/>
              <a:miter lim="800000"/>
              <a:headEnd len="med" w="med" type="none"/>
              <a:tailEnd len="med" w="med" type="none"/>
            </a:ln>
          </p:spPr>
        </p:cxnSp>
        <p:sp>
          <p:nvSpPr>
            <p:cNvPr id="362" name="Google Shape;362;p37"/>
            <p:cNvSpPr/>
            <p:nvPr/>
          </p:nvSpPr>
          <p:spPr>
            <a:xfrm>
              <a:off x="7377605" y="709642"/>
              <a:ext cx="1107583" cy="4373785"/>
            </a:xfrm>
            <a:custGeom>
              <a:rect b="b" l="l" r="r" t="t"/>
              <a:pathLst>
                <a:path extrusionOk="0" h="3722370" w="921067">
                  <a:moveTo>
                    <a:pt x="921068" y="2658428"/>
                  </a:moveTo>
                  <a:lnTo>
                    <a:pt x="921068" y="1595437"/>
                  </a:lnTo>
                  <a:lnTo>
                    <a:pt x="921068" y="531495"/>
                  </a:lnTo>
                  <a:lnTo>
                    <a:pt x="0" y="0"/>
                  </a:lnTo>
                  <a:lnTo>
                    <a:pt x="0" y="1063943"/>
                  </a:lnTo>
                  <a:lnTo>
                    <a:pt x="0" y="2126933"/>
                  </a:lnTo>
                  <a:lnTo>
                    <a:pt x="0" y="3190875"/>
                  </a:lnTo>
                  <a:lnTo>
                    <a:pt x="921068" y="372237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63" name="Google Shape;363;p37"/>
            <p:cNvSpPr/>
            <p:nvPr/>
          </p:nvSpPr>
          <p:spPr>
            <a:xfrm>
              <a:off x="6267686" y="-347299"/>
              <a:ext cx="2216312" cy="2499145"/>
            </a:xfrm>
            <a:custGeom>
              <a:rect b="b" l="l" r="r" t="t"/>
              <a:pathLst>
                <a:path extrusionOk="0" h="2126932" w="1843087">
                  <a:moveTo>
                    <a:pt x="0" y="1063943"/>
                  </a:moveTo>
                  <a:lnTo>
                    <a:pt x="0" y="1063943"/>
                  </a:lnTo>
                  <a:lnTo>
                    <a:pt x="0" y="0"/>
                  </a:lnTo>
                  <a:lnTo>
                    <a:pt x="1843088" y="1063943"/>
                  </a:lnTo>
                  <a:lnTo>
                    <a:pt x="1843088" y="2126933"/>
                  </a:lnTo>
                  <a:lnTo>
                    <a:pt x="1842135" y="2124075"/>
                  </a:lnTo>
                  <a:lnTo>
                    <a:pt x="1842135" y="2126933"/>
                  </a:lnTo>
                  <a:lnTo>
                    <a:pt x="0" y="1063943"/>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64" name="Google Shape;364;p37"/>
            <p:cNvSpPr/>
            <p:nvPr/>
          </p:nvSpPr>
          <p:spPr>
            <a:xfrm>
              <a:off x="7377605" y="3835690"/>
              <a:ext cx="2215166" cy="1249013"/>
            </a:xfrm>
            <a:custGeom>
              <a:rect b="b" l="l" r="r" t="t"/>
              <a:pathLst>
                <a:path extrusionOk="0" h="1062990" w="1842134">
                  <a:moveTo>
                    <a:pt x="921068" y="1062990"/>
                  </a:moveTo>
                  <a:lnTo>
                    <a:pt x="1842135" y="531495"/>
                  </a:lnTo>
                  <a:lnTo>
                    <a:pt x="921068" y="0"/>
                  </a:lnTo>
                  <a:lnTo>
                    <a:pt x="921068" y="0"/>
                  </a:lnTo>
                  <a:lnTo>
                    <a:pt x="0" y="531495"/>
                  </a:lnTo>
                  <a:lnTo>
                    <a:pt x="921068" y="1062990"/>
                  </a:lnTo>
                  <a:close/>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65" name="Google Shape;365;p37"/>
            <p:cNvSpPr/>
            <p:nvPr/>
          </p:nvSpPr>
          <p:spPr>
            <a:xfrm>
              <a:off x="3475957" y="-1179704"/>
              <a:ext cx="5246800" cy="5795575"/>
            </a:xfrm>
            <a:custGeom>
              <a:rect b="b" l="l" r="r" t="t"/>
              <a:pathLst>
                <a:path extrusionOk="0" h="231823" w="209872">
                  <a:moveTo>
                    <a:pt x="209872" y="231823"/>
                  </a:moveTo>
                  <a:lnTo>
                    <a:pt x="179680" y="212394"/>
                  </a:lnTo>
                  <a:lnTo>
                    <a:pt x="179680" y="96984"/>
                  </a:lnTo>
                  <a:lnTo>
                    <a:pt x="0" y="0"/>
                  </a:lnTo>
                </a:path>
              </a:pathLst>
            </a:custGeom>
            <a:no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_1">
    <p:bg>
      <p:bgPr>
        <a:solidFill>
          <a:schemeClr val="lt2"/>
        </a:solidFill>
      </p:bgPr>
    </p:bg>
    <p:spTree>
      <p:nvGrpSpPr>
        <p:cNvPr id="47" name="Shape 47"/>
        <p:cNvGrpSpPr/>
        <p:nvPr/>
      </p:nvGrpSpPr>
      <p:grpSpPr>
        <a:xfrm>
          <a:off x="0" y="0"/>
          <a:ext cx="0" cy="0"/>
          <a:chOff x="0" y="0"/>
          <a:chExt cx="0" cy="0"/>
        </a:xfrm>
      </p:grpSpPr>
      <p:sp>
        <p:nvSpPr>
          <p:cNvPr id="48" name="Google Shape;48;p5"/>
          <p:cNvSpPr txBox="1"/>
          <p:nvPr>
            <p:ph type="title"/>
          </p:nvPr>
        </p:nvSpPr>
        <p:spPr>
          <a:xfrm>
            <a:off x="2038200" y="2704975"/>
            <a:ext cx="5067600" cy="841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4100">
                <a:latin typeface="Anek Kannada ExtraBold"/>
                <a:ea typeface="Anek Kannada ExtraBold"/>
                <a:cs typeface="Anek Kannada ExtraBold"/>
                <a:sym typeface="Anek Kannada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9" name="Google Shape;49;p5"/>
          <p:cNvSpPr txBox="1"/>
          <p:nvPr>
            <p:ph hasCustomPrompt="1" idx="2" type="title"/>
          </p:nvPr>
        </p:nvSpPr>
        <p:spPr>
          <a:xfrm>
            <a:off x="3837300" y="1550988"/>
            <a:ext cx="1469400" cy="841800"/>
          </a:xfrm>
          <a:prstGeom prst="rect">
            <a:avLst/>
          </a:prstGeom>
          <a:solidFill>
            <a:schemeClr val="dk1"/>
          </a:solidFill>
        </p:spPr>
        <p:txBody>
          <a:bodyPr anchorCtr="0" anchor="ctr" bIns="91425" lIns="91425" spcFirstLastPara="1" rIns="91425" wrap="square" tIns="0">
            <a:noAutofit/>
          </a:bodyPr>
          <a:lstStyle>
            <a:lvl1pPr lvl="0" rtl="0" algn="ctr">
              <a:spcBef>
                <a:spcPts val="0"/>
              </a:spcBef>
              <a:spcAft>
                <a:spcPts val="0"/>
              </a:spcAft>
              <a:buClr>
                <a:schemeClr val="lt1"/>
              </a:buClr>
              <a:buSzPts val="6000"/>
              <a:buNone/>
              <a:defRPr sz="6000">
                <a:solidFill>
                  <a:schemeClr val="lt2"/>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50" name="Google Shape;50;p5"/>
          <p:cNvSpPr txBox="1"/>
          <p:nvPr>
            <p:ph idx="1" type="subTitle"/>
          </p:nvPr>
        </p:nvSpPr>
        <p:spPr>
          <a:xfrm>
            <a:off x="2038200" y="3634938"/>
            <a:ext cx="5067600" cy="375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lt1"/>
        </a:solidFill>
      </p:bgPr>
    </p:bg>
    <p:spTree>
      <p:nvGrpSpPr>
        <p:cNvPr id="51" name="Shape 51"/>
        <p:cNvGrpSpPr/>
        <p:nvPr/>
      </p:nvGrpSpPr>
      <p:grpSpPr>
        <a:xfrm>
          <a:off x="0" y="0"/>
          <a:ext cx="0" cy="0"/>
          <a:chOff x="0" y="0"/>
          <a:chExt cx="0" cy="0"/>
        </a:xfrm>
      </p:grpSpPr>
      <p:sp>
        <p:nvSpPr>
          <p:cNvPr id="52" name="Google Shape;52;p6"/>
          <p:cNvSpPr txBox="1"/>
          <p:nvPr>
            <p:ph type="title"/>
          </p:nvPr>
        </p:nvSpPr>
        <p:spPr>
          <a:xfrm>
            <a:off x="720000" y="539500"/>
            <a:ext cx="7704000" cy="518400"/>
          </a:xfrm>
          <a:prstGeom prst="rect">
            <a:avLst/>
          </a:prstGeom>
        </p:spPr>
        <p:txBody>
          <a:bodyPr anchorCtr="0" anchor="t" bIns="91425" lIns="91425" spcFirstLastPara="1" rIns="91425" wrap="square" tIns="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3" name="Google Shape;53;p6"/>
          <p:cNvSpPr txBox="1"/>
          <p:nvPr>
            <p:ph idx="1" type="body"/>
          </p:nvPr>
        </p:nvSpPr>
        <p:spPr>
          <a:xfrm>
            <a:off x="720000" y="1333051"/>
            <a:ext cx="7704000" cy="3780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Font typeface="Nunito Light"/>
              <a:buChar char="●"/>
              <a:defRPr/>
            </a:lvl1pPr>
            <a:lvl2pPr indent="-317500" lvl="1" marL="914400" rtl="0">
              <a:lnSpc>
                <a:spcPct val="100000"/>
              </a:lnSpc>
              <a:spcBef>
                <a:spcPts val="0"/>
              </a:spcBef>
              <a:spcAft>
                <a:spcPts val="0"/>
              </a:spcAft>
              <a:buSzPts val="1400"/>
              <a:buFont typeface="Nunito Light"/>
              <a:buChar char="○"/>
              <a:defRPr/>
            </a:lvl2pPr>
            <a:lvl3pPr indent="-317500" lvl="2" marL="1371600" rtl="0">
              <a:lnSpc>
                <a:spcPct val="100000"/>
              </a:lnSpc>
              <a:spcBef>
                <a:spcPts val="0"/>
              </a:spcBef>
              <a:spcAft>
                <a:spcPts val="0"/>
              </a:spcAft>
              <a:buSzPts val="1400"/>
              <a:buFont typeface="Nunito Light"/>
              <a:buChar char="■"/>
              <a:defRPr/>
            </a:lvl3pPr>
            <a:lvl4pPr indent="-317500" lvl="3" marL="1828800" rtl="0">
              <a:lnSpc>
                <a:spcPct val="100000"/>
              </a:lnSpc>
              <a:spcBef>
                <a:spcPts val="0"/>
              </a:spcBef>
              <a:spcAft>
                <a:spcPts val="0"/>
              </a:spcAft>
              <a:buSzPts val="1400"/>
              <a:buFont typeface="Nunito Light"/>
              <a:buChar char="●"/>
              <a:defRPr/>
            </a:lvl4pPr>
            <a:lvl5pPr indent="-317500" lvl="4" marL="2286000" rtl="0">
              <a:lnSpc>
                <a:spcPct val="100000"/>
              </a:lnSpc>
              <a:spcBef>
                <a:spcPts val="0"/>
              </a:spcBef>
              <a:spcAft>
                <a:spcPts val="0"/>
              </a:spcAft>
              <a:buSzPts val="1400"/>
              <a:buFont typeface="Nunito Light"/>
              <a:buChar char="○"/>
              <a:defRPr/>
            </a:lvl5pPr>
            <a:lvl6pPr indent="-317500" lvl="5" marL="2743200" rtl="0">
              <a:lnSpc>
                <a:spcPct val="100000"/>
              </a:lnSpc>
              <a:spcBef>
                <a:spcPts val="0"/>
              </a:spcBef>
              <a:spcAft>
                <a:spcPts val="0"/>
              </a:spcAft>
              <a:buSzPts val="1400"/>
              <a:buFont typeface="Nunito Light"/>
              <a:buChar char="■"/>
              <a:defRPr/>
            </a:lvl6pPr>
            <a:lvl7pPr indent="-317500" lvl="6" marL="3200400" rtl="0">
              <a:lnSpc>
                <a:spcPct val="100000"/>
              </a:lnSpc>
              <a:spcBef>
                <a:spcPts val="0"/>
              </a:spcBef>
              <a:spcAft>
                <a:spcPts val="0"/>
              </a:spcAft>
              <a:buSzPts val="1400"/>
              <a:buFont typeface="Nunito Light"/>
              <a:buChar char="●"/>
              <a:defRPr/>
            </a:lvl7pPr>
            <a:lvl8pPr indent="-317500" lvl="7" marL="3657600" rtl="0">
              <a:lnSpc>
                <a:spcPct val="100000"/>
              </a:lnSpc>
              <a:spcBef>
                <a:spcPts val="0"/>
              </a:spcBef>
              <a:spcAft>
                <a:spcPts val="0"/>
              </a:spcAft>
              <a:buSzPts val="1400"/>
              <a:buFont typeface="Nunito Light"/>
              <a:buChar char="○"/>
              <a:defRPr/>
            </a:lvl8pPr>
            <a:lvl9pPr indent="-317500" lvl="8" marL="4114800" rtl="0">
              <a:lnSpc>
                <a:spcPct val="100000"/>
              </a:lnSpc>
              <a:spcBef>
                <a:spcPts val="0"/>
              </a:spcBef>
              <a:spcAft>
                <a:spcPts val="0"/>
              </a:spcAft>
              <a:buSzPts val="1400"/>
              <a:buFont typeface="Nunito Light"/>
              <a:buChar char="■"/>
              <a:defRPr/>
            </a:lvl9pPr>
          </a:lstStyle>
          <a:p/>
        </p:txBody>
      </p:sp>
      <p:grpSp>
        <p:nvGrpSpPr>
          <p:cNvPr id="54" name="Google Shape;54;p6"/>
          <p:cNvGrpSpPr/>
          <p:nvPr/>
        </p:nvGrpSpPr>
        <p:grpSpPr>
          <a:xfrm>
            <a:off x="8582725" y="-50"/>
            <a:ext cx="1021675" cy="1216824"/>
            <a:chOff x="8424000" y="-94075"/>
            <a:chExt cx="1021675" cy="1216824"/>
          </a:xfrm>
        </p:grpSpPr>
        <p:sp>
          <p:nvSpPr>
            <p:cNvPr id="55" name="Google Shape;55;p6"/>
            <p:cNvSpPr/>
            <p:nvPr/>
          </p:nvSpPr>
          <p:spPr>
            <a:xfrm>
              <a:off x="8424000" y="-94075"/>
              <a:ext cx="720001" cy="1216824"/>
            </a:xfrm>
            <a:custGeom>
              <a:rect b="b" l="l" r="r" t="t"/>
              <a:pathLst>
                <a:path extrusionOk="0" h="1022" w="590">
                  <a:moveTo>
                    <a:pt x="590" y="340"/>
                  </a:moveTo>
                  <a:lnTo>
                    <a:pt x="0" y="0"/>
                  </a:lnTo>
                  <a:lnTo>
                    <a:pt x="0" y="680"/>
                  </a:lnTo>
                  <a:lnTo>
                    <a:pt x="590" y="1022"/>
                  </a:lnTo>
                  <a:lnTo>
                    <a:pt x="590" y="340"/>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6" name="Google Shape;56;p6"/>
            <p:cNvSpPr/>
            <p:nvPr/>
          </p:nvSpPr>
          <p:spPr>
            <a:xfrm>
              <a:off x="8771675" y="505350"/>
              <a:ext cx="674000" cy="401625"/>
            </a:xfrm>
            <a:custGeom>
              <a:rect b="b" l="l" r="r" t="t"/>
              <a:pathLst>
                <a:path extrusionOk="0" h="16065" w="26960">
                  <a:moveTo>
                    <a:pt x="26960" y="16065"/>
                  </a:moveTo>
                  <a:lnTo>
                    <a:pt x="21568" y="13190"/>
                  </a:lnTo>
                  <a:lnTo>
                    <a:pt x="17525" y="10673"/>
                  </a:lnTo>
                  <a:lnTo>
                    <a:pt x="0" y="0"/>
                  </a:lnTo>
                </a:path>
              </a:pathLst>
            </a:custGeom>
            <a:noFill/>
            <a:ln cap="flat" cmpd="sng" w="9525">
              <a:solidFill>
                <a:schemeClr val="dk1"/>
              </a:solidFill>
              <a:prstDash val="solid"/>
              <a:miter lim="800000"/>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
        <p:nvSpPr>
          <p:cNvPr id="57" name="Google Shape;57;p6"/>
          <p:cNvSpPr/>
          <p:nvPr/>
        </p:nvSpPr>
        <p:spPr>
          <a:xfrm>
            <a:off x="-235721" y="4203713"/>
            <a:ext cx="1440194" cy="1662138"/>
          </a:xfrm>
          <a:custGeom>
            <a:rect b="b" l="l" r="r" t="t"/>
            <a:pathLst>
              <a:path extrusionOk="0" h="1363" w="1181">
                <a:moveTo>
                  <a:pt x="0" y="682"/>
                </a:moveTo>
                <a:lnTo>
                  <a:pt x="0" y="682"/>
                </a:lnTo>
                <a:lnTo>
                  <a:pt x="0" y="0"/>
                </a:lnTo>
                <a:lnTo>
                  <a:pt x="1181" y="682"/>
                </a:lnTo>
                <a:lnTo>
                  <a:pt x="1181" y="1363"/>
                </a:lnTo>
                <a:lnTo>
                  <a:pt x="1181" y="1360"/>
                </a:lnTo>
                <a:lnTo>
                  <a:pt x="1181" y="1363"/>
                </a:lnTo>
                <a:lnTo>
                  <a:pt x="0" y="682"/>
                </a:lnTo>
                <a:lnTo>
                  <a:pt x="0" y="682"/>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58" name="Google Shape;58;p6"/>
          <p:cNvGrpSpPr/>
          <p:nvPr/>
        </p:nvGrpSpPr>
        <p:grpSpPr>
          <a:xfrm>
            <a:off x="-1549125" y="636046"/>
            <a:ext cx="3590698" cy="5320222"/>
            <a:chOff x="-8795677" y="-2878949"/>
            <a:chExt cx="5568700" cy="8253525"/>
          </a:xfrm>
        </p:grpSpPr>
        <p:sp>
          <p:nvSpPr>
            <p:cNvPr id="59" name="Google Shape;59;p6"/>
            <p:cNvSpPr/>
            <p:nvPr/>
          </p:nvSpPr>
          <p:spPr>
            <a:xfrm>
              <a:off x="-6734445" y="-1822008"/>
              <a:ext cx="1107583" cy="4373785"/>
            </a:xfrm>
            <a:custGeom>
              <a:rect b="b" l="l" r="r" t="t"/>
              <a:pathLst>
                <a:path extrusionOk="0" h="3722370" w="921067">
                  <a:moveTo>
                    <a:pt x="921068" y="2658428"/>
                  </a:moveTo>
                  <a:lnTo>
                    <a:pt x="921068" y="1595437"/>
                  </a:lnTo>
                  <a:lnTo>
                    <a:pt x="921068" y="531495"/>
                  </a:lnTo>
                  <a:lnTo>
                    <a:pt x="0" y="0"/>
                  </a:lnTo>
                  <a:lnTo>
                    <a:pt x="0" y="1063943"/>
                  </a:lnTo>
                  <a:lnTo>
                    <a:pt x="0" y="2126933"/>
                  </a:lnTo>
                  <a:lnTo>
                    <a:pt x="0" y="3190875"/>
                  </a:lnTo>
                  <a:lnTo>
                    <a:pt x="921068" y="372237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0" name="Google Shape;60;p6"/>
            <p:cNvSpPr/>
            <p:nvPr/>
          </p:nvSpPr>
          <p:spPr>
            <a:xfrm>
              <a:off x="-7844364" y="-2878949"/>
              <a:ext cx="2216312" cy="2499145"/>
            </a:xfrm>
            <a:custGeom>
              <a:rect b="b" l="l" r="r" t="t"/>
              <a:pathLst>
                <a:path extrusionOk="0" h="2126932" w="1843087">
                  <a:moveTo>
                    <a:pt x="0" y="1063943"/>
                  </a:moveTo>
                  <a:lnTo>
                    <a:pt x="0" y="1063943"/>
                  </a:lnTo>
                  <a:lnTo>
                    <a:pt x="0" y="0"/>
                  </a:lnTo>
                  <a:lnTo>
                    <a:pt x="1843088" y="1063943"/>
                  </a:lnTo>
                  <a:lnTo>
                    <a:pt x="1843088" y="2126933"/>
                  </a:lnTo>
                  <a:lnTo>
                    <a:pt x="1842135" y="2124075"/>
                  </a:lnTo>
                  <a:lnTo>
                    <a:pt x="1842135" y="2126933"/>
                  </a:lnTo>
                  <a:lnTo>
                    <a:pt x="0" y="1063943"/>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1" name="Google Shape;61;p6"/>
            <p:cNvSpPr/>
            <p:nvPr/>
          </p:nvSpPr>
          <p:spPr>
            <a:xfrm>
              <a:off x="-8795677" y="-2713724"/>
              <a:ext cx="5568700" cy="8088300"/>
            </a:xfrm>
            <a:custGeom>
              <a:rect b="b" l="l" r="r" t="t"/>
              <a:pathLst>
                <a:path extrusionOk="0" h="323532" w="222748">
                  <a:moveTo>
                    <a:pt x="222748" y="323532"/>
                  </a:moveTo>
                  <a:lnTo>
                    <a:pt x="105273" y="259085"/>
                  </a:lnTo>
                  <a:lnTo>
                    <a:pt x="106064" y="57079"/>
                  </a:lnTo>
                  <a:lnTo>
                    <a:pt x="0" y="0"/>
                  </a:lnTo>
                </a:path>
              </a:pathLst>
            </a:custGeom>
            <a:no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62" name="Google Shape;62;p6"/>
          <p:cNvGrpSpPr/>
          <p:nvPr/>
        </p:nvGrpSpPr>
        <p:grpSpPr>
          <a:xfrm flipH="1">
            <a:off x="8589983" y="1057892"/>
            <a:ext cx="2009962" cy="3860412"/>
            <a:chOff x="5316400" y="-854949"/>
            <a:chExt cx="3168788" cy="6086098"/>
          </a:xfrm>
        </p:grpSpPr>
        <p:sp>
          <p:nvSpPr>
            <p:cNvPr id="63" name="Google Shape;63;p6"/>
            <p:cNvSpPr/>
            <p:nvPr/>
          </p:nvSpPr>
          <p:spPr>
            <a:xfrm>
              <a:off x="7377605" y="857364"/>
              <a:ext cx="1107583" cy="4373785"/>
            </a:xfrm>
            <a:custGeom>
              <a:rect b="b" l="l" r="r" t="t"/>
              <a:pathLst>
                <a:path extrusionOk="0" h="3722370" w="921067">
                  <a:moveTo>
                    <a:pt x="921068" y="2658428"/>
                  </a:moveTo>
                  <a:lnTo>
                    <a:pt x="921068" y="1595437"/>
                  </a:lnTo>
                  <a:lnTo>
                    <a:pt x="921068" y="531495"/>
                  </a:lnTo>
                  <a:lnTo>
                    <a:pt x="0" y="0"/>
                  </a:lnTo>
                  <a:lnTo>
                    <a:pt x="0" y="1063943"/>
                  </a:lnTo>
                  <a:lnTo>
                    <a:pt x="0" y="2126933"/>
                  </a:lnTo>
                  <a:lnTo>
                    <a:pt x="0" y="3190875"/>
                  </a:lnTo>
                  <a:lnTo>
                    <a:pt x="921068" y="372237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4" name="Google Shape;64;p6"/>
            <p:cNvSpPr/>
            <p:nvPr/>
          </p:nvSpPr>
          <p:spPr>
            <a:xfrm>
              <a:off x="5316400" y="-854949"/>
              <a:ext cx="2651550" cy="4397325"/>
            </a:xfrm>
            <a:custGeom>
              <a:rect b="b" l="l" r="r" t="t"/>
              <a:pathLst>
                <a:path extrusionOk="0" h="175893" w="106062">
                  <a:moveTo>
                    <a:pt x="105299" y="175893"/>
                  </a:moveTo>
                  <a:lnTo>
                    <a:pt x="105580" y="128431"/>
                  </a:lnTo>
                  <a:lnTo>
                    <a:pt x="106062" y="57078"/>
                  </a:lnTo>
                  <a:lnTo>
                    <a:pt x="0" y="0"/>
                  </a:lnTo>
                </a:path>
              </a:pathLst>
            </a:custGeom>
            <a:no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7"/>
          <p:cNvSpPr txBox="1"/>
          <p:nvPr>
            <p:ph idx="1" type="subTitle"/>
          </p:nvPr>
        </p:nvSpPr>
        <p:spPr>
          <a:xfrm>
            <a:off x="5055284" y="3695224"/>
            <a:ext cx="25056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7" name="Google Shape;67;p7"/>
          <p:cNvSpPr txBox="1"/>
          <p:nvPr>
            <p:ph idx="2" type="subTitle"/>
          </p:nvPr>
        </p:nvSpPr>
        <p:spPr>
          <a:xfrm>
            <a:off x="1583300" y="3695224"/>
            <a:ext cx="25056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8" name="Google Shape;68;p7"/>
          <p:cNvSpPr txBox="1"/>
          <p:nvPr>
            <p:ph idx="3" type="subTitle"/>
          </p:nvPr>
        </p:nvSpPr>
        <p:spPr>
          <a:xfrm>
            <a:off x="5055275" y="3300725"/>
            <a:ext cx="2505600" cy="394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400"/>
              <a:buFont typeface="Bebas Neue"/>
              <a:buNone/>
              <a:defRPr b="1" sz="2400">
                <a:solidFill>
                  <a:schemeClr val="dk1"/>
                </a:solidFill>
                <a:latin typeface="Anek Kannada"/>
                <a:ea typeface="Anek Kannada"/>
                <a:cs typeface="Anek Kannada"/>
                <a:sym typeface="Anek Kannada"/>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69" name="Google Shape;69;p7"/>
          <p:cNvSpPr txBox="1"/>
          <p:nvPr>
            <p:ph idx="4" type="subTitle"/>
          </p:nvPr>
        </p:nvSpPr>
        <p:spPr>
          <a:xfrm>
            <a:off x="1583075" y="3300725"/>
            <a:ext cx="2505600" cy="394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400"/>
              <a:buFont typeface="Bebas Neue"/>
              <a:buNone/>
              <a:defRPr b="1" sz="2400">
                <a:solidFill>
                  <a:schemeClr val="dk1"/>
                </a:solidFill>
                <a:latin typeface="Anek Kannada"/>
                <a:ea typeface="Anek Kannada"/>
                <a:cs typeface="Anek Kannada"/>
                <a:sym typeface="Anek Kannada"/>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70" name="Google Shape;70;p7"/>
          <p:cNvSpPr txBox="1"/>
          <p:nvPr>
            <p:ph type="title"/>
          </p:nvPr>
        </p:nvSpPr>
        <p:spPr>
          <a:xfrm>
            <a:off x="720000" y="539500"/>
            <a:ext cx="7704000" cy="518400"/>
          </a:xfrm>
          <a:prstGeom prst="rect">
            <a:avLst/>
          </a:prstGeom>
        </p:spPr>
        <p:txBody>
          <a:bodyPr anchorCtr="0" anchor="t" bIns="91425" lIns="91425" spcFirstLastPara="1" rIns="91425" wrap="square" tIns="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1" name="Google Shape;71;p7"/>
          <p:cNvSpPr/>
          <p:nvPr/>
        </p:nvSpPr>
        <p:spPr>
          <a:xfrm>
            <a:off x="-13099" y="1328479"/>
            <a:ext cx="727643" cy="2866225"/>
          </a:xfrm>
          <a:custGeom>
            <a:rect b="b" l="l" r="r" t="t"/>
            <a:pathLst>
              <a:path extrusionOk="0" h="3722370" w="921067">
                <a:moveTo>
                  <a:pt x="921068" y="2658428"/>
                </a:moveTo>
                <a:lnTo>
                  <a:pt x="921068" y="1595437"/>
                </a:lnTo>
                <a:lnTo>
                  <a:pt x="921068" y="531495"/>
                </a:lnTo>
                <a:lnTo>
                  <a:pt x="0" y="0"/>
                </a:lnTo>
                <a:lnTo>
                  <a:pt x="0" y="1063943"/>
                </a:lnTo>
                <a:lnTo>
                  <a:pt x="0" y="2126933"/>
                </a:lnTo>
                <a:lnTo>
                  <a:pt x="0" y="3190875"/>
                </a:lnTo>
                <a:lnTo>
                  <a:pt x="921068" y="3722370"/>
                </a:lnTo>
                <a:close/>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2" name="Google Shape;72;p7"/>
          <p:cNvSpPr/>
          <p:nvPr/>
        </p:nvSpPr>
        <p:spPr>
          <a:xfrm>
            <a:off x="-741317" y="635020"/>
            <a:ext cx="1456039" cy="1637738"/>
          </a:xfrm>
          <a:custGeom>
            <a:rect b="b" l="l" r="r" t="t"/>
            <a:pathLst>
              <a:path extrusionOk="0" h="2126932" w="1843087">
                <a:moveTo>
                  <a:pt x="0" y="1063943"/>
                </a:moveTo>
                <a:lnTo>
                  <a:pt x="0" y="1063943"/>
                </a:lnTo>
                <a:lnTo>
                  <a:pt x="0" y="0"/>
                </a:lnTo>
                <a:lnTo>
                  <a:pt x="1843088" y="1063943"/>
                </a:lnTo>
                <a:lnTo>
                  <a:pt x="1843088" y="2126933"/>
                </a:lnTo>
                <a:lnTo>
                  <a:pt x="1842135" y="2124075"/>
                </a:lnTo>
                <a:lnTo>
                  <a:pt x="1842135" y="2126933"/>
                </a:lnTo>
                <a:lnTo>
                  <a:pt x="0" y="1063943"/>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73" name="Google Shape;73;p7"/>
          <p:cNvGrpSpPr/>
          <p:nvPr/>
        </p:nvGrpSpPr>
        <p:grpSpPr>
          <a:xfrm>
            <a:off x="8414595" y="271310"/>
            <a:ext cx="2828771" cy="4332684"/>
            <a:chOff x="8414595" y="271310"/>
            <a:chExt cx="2828771" cy="4332684"/>
          </a:xfrm>
        </p:grpSpPr>
        <p:grpSp>
          <p:nvGrpSpPr>
            <p:cNvPr id="74" name="Google Shape;74;p7"/>
            <p:cNvGrpSpPr/>
            <p:nvPr/>
          </p:nvGrpSpPr>
          <p:grpSpPr>
            <a:xfrm>
              <a:off x="8414595" y="271310"/>
              <a:ext cx="2828771" cy="4332684"/>
              <a:chOff x="8414595" y="271310"/>
              <a:chExt cx="2828771" cy="4332684"/>
            </a:xfrm>
          </p:grpSpPr>
          <p:sp>
            <p:nvSpPr>
              <p:cNvPr id="75" name="Google Shape;75;p7"/>
              <p:cNvSpPr/>
              <p:nvPr/>
            </p:nvSpPr>
            <p:spPr>
              <a:xfrm>
                <a:off x="8438254" y="2498969"/>
                <a:ext cx="1402556" cy="809625"/>
              </a:xfrm>
              <a:custGeom>
                <a:rect b="b" l="l" r="r" t="t"/>
                <a:pathLst>
                  <a:path extrusionOk="0" h="680" w="1178">
                    <a:moveTo>
                      <a:pt x="590" y="680"/>
                    </a:moveTo>
                    <a:lnTo>
                      <a:pt x="1178" y="340"/>
                    </a:lnTo>
                    <a:lnTo>
                      <a:pt x="590" y="0"/>
                    </a:lnTo>
                    <a:lnTo>
                      <a:pt x="590" y="0"/>
                    </a:lnTo>
                    <a:lnTo>
                      <a:pt x="0" y="340"/>
                    </a:lnTo>
                    <a:lnTo>
                      <a:pt x="590" y="680"/>
                    </a:lnTo>
                    <a:lnTo>
                      <a:pt x="590" y="680"/>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6" name="Google Shape;76;p7"/>
              <p:cNvSpPr/>
              <p:nvPr/>
            </p:nvSpPr>
            <p:spPr>
              <a:xfrm>
                <a:off x="9134770" y="271310"/>
                <a:ext cx="2108597" cy="1216819"/>
              </a:xfrm>
              <a:custGeom>
                <a:rect b="b" l="l" r="r" t="t"/>
                <a:pathLst>
                  <a:path extrusionOk="0" h="1022" w="1771">
                    <a:moveTo>
                      <a:pt x="1771" y="341"/>
                    </a:moveTo>
                    <a:lnTo>
                      <a:pt x="1180" y="0"/>
                    </a:lnTo>
                    <a:lnTo>
                      <a:pt x="1180" y="0"/>
                    </a:lnTo>
                    <a:lnTo>
                      <a:pt x="590" y="341"/>
                    </a:lnTo>
                    <a:lnTo>
                      <a:pt x="0" y="681"/>
                    </a:lnTo>
                    <a:lnTo>
                      <a:pt x="590" y="1022"/>
                    </a:lnTo>
                    <a:lnTo>
                      <a:pt x="590" y="1022"/>
                    </a:lnTo>
                    <a:lnTo>
                      <a:pt x="1180" y="681"/>
                    </a:lnTo>
                    <a:lnTo>
                      <a:pt x="590" y="341"/>
                    </a:lnTo>
                    <a:lnTo>
                      <a:pt x="1180" y="681"/>
                    </a:lnTo>
                    <a:lnTo>
                      <a:pt x="1180" y="681"/>
                    </a:lnTo>
                    <a:lnTo>
                      <a:pt x="1771" y="341"/>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7" name="Google Shape;77;p7"/>
              <p:cNvSpPr/>
              <p:nvPr/>
            </p:nvSpPr>
            <p:spPr>
              <a:xfrm>
                <a:off x="8438254" y="2977600"/>
                <a:ext cx="702469" cy="812006"/>
              </a:xfrm>
              <a:custGeom>
                <a:rect b="b" l="l" r="r" t="t"/>
                <a:pathLst>
                  <a:path extrusionOk="0" h="682" w="590">
                    <a:moveTo>
                      <a:pt x="0" y="342"/>
                    </a:moveTo>
                    <a:lnTo>
                      <a:pt x="590" y="0"/>
                    </a:lnTo>
                    <a:lnTo>
                      <a:pt x="590" y="682"/>
                    </a:lnTo>
                    <a:lnTo>
                      <a:pt x="0" y="34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8" name="Google Shape;78;p7"/>
              <p:cNvSpPr/>
              <p:nvPr/>
            </p:nvSpPr>
            <p:spPr>
              <a:xfrm>
                <a:off x="8438254" y="3385985"/>
                <a:ext cx="702469" cy="1218009"/>
              </a:xfrm>
              <a:custGeom>
                <a:rect b="b" l="l" r="r" t="t"/>
                <a:pathLst>
                  <a:path extrusionOk="0" h="1023" w="590">
                    <a:moveTo>
                      <a:pt x="590" y="341"/>
                    </a:moveTo>
                    <a:lnTo>
                      <a:pt x="0" y="0"/>
                    </a:lnTo>
                    <a:lnTo>
                      <a:pt x="0" y="682"/>
                    </a:lnTo>
                    <a:lnTo>
                      <a:pt x="590" y="1023"/>
                    </a:lnTo>
                    <a:lnTo>
                      <a:pt x="590" y="341"/>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cxnSp>
            <p:nvCxnSpPr>
              <p:cNvPr id="79" name="Google Shape;79;p7"/>
              <p:cNvCxnSpPr/>
              <p:nvPr/>
            </p:nvCxnSpPr>
            <p:spPr>
              <a:xfrm flipH="1">
                <a:off x="9459754" y="1020213"/>
                <a:ext cx="426300" cy="243000"/>
              </a:xfrm>
              <a:prstGeom prst="straightConnector1">
                <a:avLst/>
              </a:prstGeom>
              <a:noFill/>
              <a:ln cap="flat" cmpd="sng" w="9525">
                <a:solidFill>
                  <a:schemeClr val="dk1"/>
                </a:solidFill>
                <a:prstDash val="solid"/>
                <a:miter lim="800000"/>
                <a:headEnd len="med" w="med" type="none"/>
                <a:tailEnd len="med" w="med" type="none"/>
              </a:ln>
            </p:spPr>
          </p:cxnSp>
          <p:sp>
            <p:nvSpPr>
              <p:cNvPr id="80" name="Google Shape;80;p7"/>
              <p:cNvSpPr/>
              <p:nvPr/>
            </p:nvSpPr>
            <p:spPr>
              <a:xfrm>
                <a:off x="9142814" y="1328479"/>
                <a:ext cx="727643" cy="2866225"/>
              </a:xfrm>
              <a:custGeom>
                <a:rect b="b" l="l" r="r" t="t"/>
                <a:pathLst>
                  <a:path extrusionOk="0" h="3722370" w="921067">
                    <a:moveTo>
                      <a:pt x="921068" y="2658428"/>
                    </a:moveTo>
                    <a:lnTo>
                      <a:pt x="921068" y="1595437"/>
                    </a:lnTo>
                    <a:lnTo>
                      <a:pt x="921068" y="531495"/>
                    </a:lnTo>
                    <a:lnTo>
                      <a:pt x="0" y="0"/>
                    </a:lnTo>
                    <a:lnTo>
                      <a:pt x="0" y="1063943"/>
                    </a:lnTo>
                    <a:lnTo>
                      <a:pt x="0" y="2126933"/>
                    </a:lnTo>
                    <a:lnTo>
                      <a:pt x="0" y="3190875"/>
                    </a:lnTo>
                    <a:lnTo>
                      <a:pt x="921068" y="372237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1" name="Google Shape;81;p7"/>
              <p:cNvSpPr/>
              <p:nvPr/>
            </p:nvSpPr>
            <p:spPr>
              <a:xfrm>
                <a:off x="8414595" y="635020"/>
                <a:ext cx="1456039" cy="1637738"/>
              </a:xfrm>
              <a:custGeom>
                <a:rect b="b" l="l" r="r" t="t"/>
                <a:pathLst>
                  <a:path extrusionOk="0" h="2126932" w="1843087">
                    <a:moveTo>
                      <a:pt x="0" y="1063943"/>
                    </a:moveTo>
                    <a:lnTo>
                      <a:pt x="0" y="1063943"/>
                    </a:lnTo>
                    <a:lnTo>
                      <a:pt x="0" y="0"/>
                    </a:lnTo>
                    <a:lnTo>
                      <a:pt x="1843088" y="1063943"/>
                    </a:lnTo>
                    <a:lnTo>
                      <a:pt x="1843088" y="2126933"/>
                    </a:lnTo>
                    <a:lnTo>
                      <a:pt x="1842135" y="2124075"/>
                    </a:lnTo>
                    <a:lnTo>
                      <a:pt x="1842135" y="2126933"/>
                    </a:lnTo>
                    <a:lnTo>
                      <a:pt x="0" y="1063943"/>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2" name="Google Shape;82;p7"/>
              <p:cNvSpPr/>
              <p:nvPr/>
            </p:nvSpPr>
            <p:spPr>
              <a:xfrm>
                <a:off x="9142814" y="3379479"/>
                <a:ext cx="1455286" cy="818502"/>
              </a:xfrm>
              <a:custGeom>
                <a:rect b="b" l="l" r="r" t="t"/>
                <a:pathLst>
                  <a:path extrusionOk="0" h="1062990" w="1842134">
                    <a:moveTo>
                      <a:pt x="921068" y="1062990"/>
                    </a:moveTo>
                    <a:lnTo>
                      <a:pt x="1842135" y="531495"/>
                    </a:lnTo>
                    <a:lnTo>
                      <a:pt x="921068" y="0"/>
                    </a:lnTo>
                    <a:lnTo>
                      <a:pt x="921068" y="0"/>
                    </a:lnTo>
                    <a:lnTo>
                      <a:pt x="0" y="531495"/>
                    </a:lnTo>
                    <a:lnTo>
                      <a:pt x="921068" y="106299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3" name="Google Shape;83;p7"/>
              <p:cNvSpPr/>
              <p:nvPr/>
            </p:nvSpPr>
            <p:spPr>
              <a:xfrm>
                <a:off x="8677200" y="1214525"/>
                <a:ext cx="1351100" cy="2673100"/>
              </a:xfrm>
              <a:custGeom>
                <a:rect b="b" l="l" r="r" t="t"/>
                <a:pathLst>
                  <a:path extrusionOk="0" h="106924" w="54044">
                    <a:moveTo>
                      <a:pt x="54044" y="106924"/>
                    </a:moveTo>
                    <a:lnTo>
                      <a:pt x="34209" y="94192"/>
                    </a:lnTo>
                    <a:lnTo>
                      <a:pt x="34209" y="18561"/>
                    </a:lnTo>
                    <a:lnTo>
                      <a:pt x="0" y="0"/>
                    </a:lnTo>
                  </a:path>
                </a:pathLst>
              </a:custGeom>
              <a:no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cxnSp>
          <p:nvCxnSpPr>
            <p:cNvPr id="84" name="Google Shape;84;p7"/>
            <p:cNvCxnSpPr/>
            <p:nvPr/>
          </p:nvCxnSpPr>
          <p:spPr>
            <a:xfrm>
              <a:off x="8788297" y="3589581"/>
              <a:ext cx="0" cy="503700"/>
            </a:xfrm>
            <a:prstGeom prst="straightConnector1">
              <a:avLst/>
            </a:prstGeom>
            <a:noFill/>
            <a:ln cap="flat" cmpd="sng" w="9525">
              <a:solidFill>
                <a:schemeClr val="dk1"/>
              </a:solidFill>
              <a:prstDash val="solid"/>
              <a:miter lim="800000"/>
              <a:headEnd len="med" w="med" type="none"/>
              <a:tailEnd len="med" w="med" type="none"/>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8"/>
          <p:cNvSpPr txBox="1"/>
          <p:nvPr>
            <p:ph type="title"/>
          </p:nvPr>
        </p:nvSpPr>
        <p:spPr>
          <a:xfrm>
            <a:off x="720000" y="539500"/>
            <a:ext cx="7704000" cy="518400"/>
          </a:xfrm>
          <a:prstGeom prst="rect">
            <a:avLst/>
          </a:prstGeom>
        </p:spPr>
        <p:txBody>
          <a:bodyPr anchorCtr="0" anchor="t" bIns="91425" lIns="91425" spcFirstLastPara="1" rIns="91425" wrap="square" tIns="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87" name="Google Shape;87;p8"/>
          <p:cNvGrpSpPr/>
          <p:nvPr/>
        </p:nvGrpSpPr>
        <p:grpSpPr>
          <a:xfrm>
            <a:off x="8563085" y="1781"/>
            <a:ext cx="1822847" cy="5139928"/>
            <a:chOff x="7958360" y="1794"/>
            <a:chExt cx="1822847" cy="5139928"/>
          </a:xfrm>
        </p:grpSpPr>
        <p:sp>
          <p:nvSpPr>
            <p:cNvPr id="88" name="Google Shape;88;p8"/>
            <p:cNvSpPr/>
            <p:nvPr/>
          </p:nvSpPr>
          <p:spPr>
            <a:xfrm>
              <a:off x="7958360" y="1794"/>
              <a:ext cx="702469" cy="3651647"/>
            </a:xfrm>
            <a:custGeom>
              <a:rect b="b" l="l" r="r" t="t"/>
              <a:pathLst>
                <a:path extrusionOk="0" h="3067" w="590">
                  <a:moveTo>
                    <a:pt x="0" y="0"/>
                  </a:moveTo>
                  <a:lnTo>
                    <a:pt x="0" y="681"/>
                  </a:lnTo>
                  <a:lnTo>
                    <a:pt x="0" y="1363"/>
                  </a:lnTo>
                  <a:lnTo>
                    <a:pt x="0" y="2045"/>
                  </a:lnTo>
                  <a:lnTo>
                    <a:pt x="0" y="2045"/>
                  </a:lnTo>
                  <a:lnTo>
                    <a:pt x="0" y="2725"/>
                  </a:lnTo>
                  <a:lnTo>
                    <a:pt x="590" y="3067"/>
                  </a:lnTo>
                  <a:lnTo>
                    <a:pt x="590" y="2385"/>
                  </a:lnTo>
                  <a:lnTo>
                    <a:pt x="590" y="1703"/>
                  </a:lnTo>
                  <a:lnTo>
                    <a:pt x="590" y="1023"/>
                  </a:lnTo>
                  <a:lnTo>
                    <a:pt x="590" y="341"/>
                  </a:lnTo>
                  <a:lnTo>
                    <a:pt x="0" y="0"/>
                  </a:lnTo>
                  <a:close/>
                  <a:moveTo>
                    <a:pt x="0" y="2046"/>
                  </a:moveTo>
                  <a:lnTo>
                    <a:pt x="0" y="2045"/>
                  </a:lnTo>
                  <a:lnTo>
                    <a:pt x="0" y="2045"/>
                  </a:lnTo>
                  <a:lnTo>
                    <a:pt x="0" y="2046"/>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9" name="Google Shape;89;p8"/>
            <p:cNvSpPr/>
            <p:nvPr/>
          </p:nvSpPr>
          <p:spPr>
            <a:xfrm>
              <a:off x="7958360" y="3518900"/>
              <a:ext cx="1406128" cy="1622822"/>
            </a:xfrm>
            <a:custGeom>
              <a:rect b="b" l="l" r="r" t="t"/>
              <a:pathLst>
                <a:path extrusionOk="0" h="1363" w="1181">
                  <a:moveTo>
                    <a:pt x="0" y="682"/>
                  </a:moveTo>
                  <a:lnTo>
                    <a:pt x="0" y="682"/>
                  </a:lnTo>
                  <a:lnTo>
                    <a:pt x="0" y="0"/>
                  </a:lnTo>
                  <a:lnTo>
                    <a:pt x="1181" y="682"/>
                  </a:lnTo>
                  <a:lnTo>
                    <a:pt x="1181" y="1363"/>
                  </a:lnTo>
                  <a:lnTo>
                    <a:pt x="1181" y="1360"/>
                  </a:lnTo>
                  <a:lnTo>
                    <a:pt x="1181" y="1363"/>
                  </a:lnTo>
                  <a:lnTo>
                    <a:pt x="0" y="682"/>
                  </a:lnTo>
                  <a:lnTo>
                    <a:pt x="0" y="682"/>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0" name="Google Shape;90;p8"/>
            <p:cNvSpPr/>
            <p:nvPr/>
          </p:nvSpPr>
          <p:spPr>
            <a:xfrm>
              <a:off x="8310785" y="1794"/>
              <a:ext cx="1470422" cy="4968478"/>
            </a:xfrm>
            <a:custGeom>
              <a:rect b="b" l="l" r="r" t="t"/>
              <a:pathLst>
                <a:path extrusionOk="0" h="4173" w="1235">
                  <a:moveTo>
                    <a:pt x="0" y="0"/>
                  </a:moveTo>
                  <a:lnTo>
                    <a:pt x="0" y="3468"/>
                  </a:lnTo>
                  <a:lnTo>
                    <a:pt x="1235" y="4173"/>
                  </a:lnTo>
                </a:path>
              </a:pathLst>
            </a:custGeom>
            <a:noFill/>
            <a:ln cap="flat" cmpd="sng" w="9525">
              <a:solidFill>
                <a:schemeClr val="dk1"/>
              </a:solidFill>
              <a:prstDash val="solid"/>
              <a:miter lim="800000"/>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91" name="Google Shape;91;p8"/>
          <p:cNvGrpSpPr/>
          <p:nvPr/>
        </p:nvGrpSpPr>
        <p:grpSpPr>
          <a:xfrm flipH="1">
            <a:off x="-660516" y="3351921"/>
            <a:ext cx="1243158" cy="1791579"/>
            <a:chOff x="8710401" y="539504"/>
            <a:chExt cx="1406128" cy="2026444"/>
          </a:xfrm>
        </p:grpSpPr>
        <p:sp>
          <p:nvSpPr>
            <p:cNvPr id="92" name="Google Shape;92;p8"/>
            <p:cNvSpPr/>
            <p:nvPr/>
          </p:nvSpPr>
          <p:spPr>
            <a:xfrm>
              <a:off x="8710401" y="539504"/>
              <a:ext cx="702469" cy="1216819"/>
            </a:xfrm>
            <a:custGeom>
              <a:rect b="b" l="l" r="r" t="t"/>
              <a:pathLst>
                <a:path extrusionOk="0" h="1022" w="590">
                  <a:moveTo>
                    <a:pt x="590" y="340"/>
                  </a:moveTo>
                  <a:lnTo>
                    <a:pt x="0" y="0"/>
                  </a:lnTo>
                  <a:lnTo>
                    <a:pt x="0" y="680"/>
                  </a:lnTo>
                  <a:lnTo>
                    <a:pt x="590" y="1022"/>
                  </a:lnTo>
                  <a:lnTo>
                    <a:pt x="590" y="34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3" name="Google Shape;93;p8"/>
            <p:cNvSpPr/>
            <p:nvPr/>
          </p:nvSpPr>
          <p:spPr>
            <a:xfrm>
              <a:off x="8710401" y="1756322"/>
              <a:ext cx="1406128" cy="809625"/>
            </a:xfrm>
            <a:custGeom>
              <a:rect b="b" l="l" r="r" t="t"/>
              <a:pathLst>
                <a:path extrusionOk="0" h="680" w="1181">
                  <a:moveTo>
                    <a:pt x="590" y="680"/>
                  </a:moveTo>
                  <a:lnTo>
                    <a:pt x="1181" y="340"/>
                  </a:lnTo>
                  <a:lnTo>
                    <a:pt x="590" y="0"/>
                  </a:lnTo>
                  <a:lnTo>
                    <a:pt x="590" y="0"/>
                  </a:lnTo>
                  <a:lnTo>
                    <a:pt x="0" y="340"/>
                  </a:lnTo>
                  <a:lnTo>
                    <a:pt x="590" y="680"/>
                  </a:lnTo>
                  <a:lnTo>
                    <a:pt x="590" y="680"/>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4" name="Google Shape;94;p8"/>
            <p:cNvSpPr/>
            <p:nvPr/>
          </p:nvSpPr>
          <p:spPr>
            <a:xfrm>
              <a:off x="9058063" y="1147913"/>
              <a:ext cx="647700" cy="1047750"/>
            </a:xfrm>
            <a:custGeom>
              <a:rect b="b" l="l" r="r" t="t"/>
              <a:pathLst>
                <a:path extrusionOk="0" h="880" w="544">
                  <a:moveTo>
                    <a:pt x="178" y="880"/>
                  </a:moveTo>
                  <a:lnTo>
                    <a:pt x="544" y="651"/>
                  </a:lnTo>
                  <a:lnTo>
                    <a:pt x="544" y="329"/>
                  </a:lnTo>
                  <a:lnTo>
                    <a:pt x="0" y="0"/>
                  </a:lnTo>
                </a:path>
              </a:pathLst>
            </a:custGeom>
            <a:noFill/>
            <a:ln cap="flat" cmpd="sng" w="9525">
              <a:solidFill>
                <a:schemeClr val="dk1"/>
              </a:solidFill>
              <a:prstDash val="solid"/>
              <a:miter lim="800000"/>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TITLE_ONLY_2">
    <p:spTree>
      <p:nvGrpSpPr>
        <p:cNvPr id="95" name="Shape 95"/>
        <p:cNvGrpSpPr/>
        <p:nvPr/>
      </p:nvGrpSpPr>
      <p:grpSpPr>
        <a:xfrm>
          <a:off x="0" y="0"/>
          <a:ext cx="0" cy="0"/>
          <a:chOff x="0" y="0"/>
          <a:chExt cx="0" cy="0"/>
        </a:xfrm>
      </p:grpSpPr>
      <p:sp>
        <p:nvSpPr>
          <p:cNvPr id="96" name="Google Shape;96;p9"/>
          <p:cNvSpPr txBox="1"/>
          <p:nvPr>
            <p:ph type="title"/>
          </p:nvPr>
        </p:nvSpPr>
        <p:spPr>
          <a:xfrm>
            <a:off x="720000" y="539500"/>
            <a:ext cx="7704000" cy="518400"/>
          </a:xfrm>
          <a:prstGeom prst="rect">
            <a:avLst/>
          </a:prstGeom>
        </p:spPr>
        <p:txBody>
          <a:bodyPr anchorCtr="0" anchor="t" bIns="91425" lIns="91425" spcFirstLastPara="1" rIns="91425" wrap="square" tIns="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97" name="Google Shape;97;p9"/>
          <p:cNvGrpSpPr/>
          <p:nvPr/>
        </p:nvGrpSpPr>
        <p:grpSpPr>
          <a:xfrm flipH="1" rot="5400000">
            <a:off x="929835" y="1849494"/>
            <a:ext cx="1822847" cy="5139928"/>
            <a:chOff x="7958360" y="1794"/>
            <a:chExt cx="1822847" cy="5139928"/>
          </a:xfrm>
        </p:grpSpPr>
        <p:sp>
          <p:nvSpPr>
            <p:cNvPr id="98" name="Google Shape;98;p9"/>
            <p:cNvSpPr/>
            <p:nvPr/>
          </p:nvSpPr>
          <p:spPr>
            <a:xfrm>
              <a:off x="7958360" y="1794"/>
              <a:ext cx="702469" cy="3651647"/>
            </a:xfrm>
            <a:custGeom>
              <a:rect b="b" l="l" r="r" t="t"/>
              <a:pathLst>
                <a:path extrusionOk="0" h="3067" w="590">
                  <a:moveTo>
                    <a:pt x="0" y="0"/>
                  </a:moveTo>
                  <a:lnTo>
                    <a:pt x="0" y="681"/>
                  </a:lnTo>
                  <a:lnTo>
                    <a:pt x="0" y="1363"/>
                  </a:lnTo>
                  <a:lnTo>
                    <a:pt x="0" y="2045"/>
                  </a:lnTo>
                  <a:lnTo>
                    <a:pt x="0" y="2045"/>
                  </a:lnTo>
                  <a:lnTo>
                    <a:pt x="0" y="2725"/>
                  </a:lnTo>
                  <a:lnTo>
                    <a:pt x="590" y="3067"/>
                  </a:lnTo>
                  <a:lnTo>
                    <a:pt x="590" y="2385"/>
                  </a:lnTo>
                  <a:lnTo>
                    <a:pt x="590" y="1703"/>
                  </a:lnTo>
                  <a:lnTo>
                    <a:pt x="590" y="1023"/>
                  </a:lnTo>
                  <a:lnTo>
                    <a:pt x="590" y="341"/>
                  </a:lnTo>
                  <a:lnTo>
                    <a:pt x="0" y="0"/>
                  </a:lnTo>
                  <a:close/>
                  <a:moveTo>
                    <a:pt x="0" y="2046"/>
                  </a:moveTo>
                  <a:lnTo>
                    <a:pt x="0" y="2045"/>
                  </a:lnTo>
                  <a:lnTo>
                    <a:pt x="0" y="2045"/>
                  </a:lnTo>
                  <a:lnTo>
                    <a:pt x="0" y="2046"/>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9" name="Google Shape;99;p9"/>
            <p:cNvSpPr/>
            <p:nvPr/>
          </p:nvSpPr>
          <p:spPr>
            <a:xfrm>
              <a:off x="7958360" y="3518900"/>
              <a:ext cx="1406128" cy="1622822"/>
            </a:xfrm>
            <a:custGeom>
              <a:rect b="b" l="l" r="r" t="t"/>
              <a:pathLst>
                <a:path extrusionOk="0" h="1363" w="1181">
                  <a:moveTo>
                    <a:pt x="0" y="682"/>
                  </a:moveTo>
                  <a:lnTo>
                    <a:pt x="0" y="682"/>
                  </a:lnTo>
                  <a:lnTo>
                    <a:pt x="0" y="0"/>
                  </a:lnTo>
                  <a:lnTo>
                    <a:pt x="1181" y="682"/>
                  </a:lnTo>
                  <a:lnTo>
                    <a:pt x="1181" y="1363"/>
                  </a:lnTo>
                  <a:lnTo>
                    <a:pt x="1181" y="1360"/>
                  </a:lnTo>
                  <a:lnTo>
                    <a:pt x="1181" y="1363"/>
                  </a:lnTo>
                  <a:lnTo>
                    <a:pt x="0" y="682"/>
                  </a:lnTo>
                  <a:lnTo>
                    <a:pt x="0" y="682"/>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0" name="Google Shape;100;p9"/>
            <p:cNvSpPr/>
            <p:nvPr/>
          </p:nvSpPr>
          <p:spPr>
            <a:xfrm>
              <a:off x="8310785" y="1794"/>
              <a:ext cx="1470422" cy="4968478"/>
            </a:xfrm>
            <a:custGeom>
              <a:rect b="b" l="l" r="r" t="t"/>
              <a:pathLst>
                <a:path extrusionOk="0" h="4173" w="1235">
                  <a:moveTo>
                    <a:pt x="0" y="0"/>
                  </a:moveTo>
                  <a:lnTo>
                    <a:pt x="0" y="3468"/>
                  </a:lnTo>
                  <a:lnTo>
                    <a:pt x="1235" y="4173"/>
                  </a:lnTo>
                </a:path>
              </a:pathLst>
            </a:custGeom>
            <a:noFill/>
            <a:ln cap="flat" cmpd="sng" w="9525">
              <a:solidFill>
                <a:schemeClr val="dk1"/>
              </a:solidFill>
              <a:prstDash val="solid"/>
              <a:miter lim="800000"/>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101" name="Google Shape;101;p9"/>
          <p:cNvGrpSpPr/>
          <p:nvPr/>
        </p:nvGrpSpPr>
        <p:grpSpPr>
          <a:xfrm>
            <a:off x="4572569" y="-86691"/>
            <a:ext cx="5139928" cy="1822847"/>
            <a:chOff x="4572569" y="-86691"/>
            <a:chExt cx="5139928" cy="1822847"/>
          </a:xfrm>
        </p:grpSpPr>
        <p:sp>
          <p:nvSpPr>
            <p:cNvPr id="102" name="Google Shape;102;p9"/>
            <p:cNvSpPr/>
            <p:nvPr/>
          </p:nvSpPr>
          <p:spPr>
            <a:xfrm flipH="1" rot="-5400000">
              <a:off x="8198022" y="-195037"/>
              <a:ext cx="1406128" cy="1622822"/>
            </a:xfrm>
            <a:custGeom>
              <a:rect b="b" l="l" r="r" t="t"/>
              <a:pathLst>
                <a:path extrusionOk="0" h="1363" w="1181">
                  <a:moveTo>
                    <a:pt x="0" y="682"/>
                  </a:moveTo>
                  <a:lnTo>
                    <a:pt x="0" y="682"/>
                  </a:lnTo>
                  <a:lnTo>
                    <a:pt x="0" y="0"/>
                  </a:lnTo>
                  <a:lnTo>
                    <a:pt x="1181" y="682"/>
                  </a:lnTo>
                  <a:lnTo>
                    <a:pt x="1181" y="1363"/>
                  </a:lnTo>
                  <a:lnTo>
                    <a:pt x="1181" y="1360"/>
                  </a:lnTo>
                  <a:lnTo>
                    <a:pt x="1181" y="1363"/>
                  </a:lnTo>
                  <a:lnTo>
                    <a:pt x="0" y="682"/>
                  </a:lnTo>
                  <a:lnTo>
                    <a:pt x="0" y="682"/>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3" name="Google Shape;103;p9"/>
            <p:cNvSpPr/>
            <p:nvPr/>
          </p:nvSpPr>
          <p:spPr>
            <a:xfrm flipH="1" rot="-5400000">
              <a:off x="6321597" y="-1483294"/>
              <a:ext cx="1470422" cy="4968478"/>
            </a:xfrm>
            <a:custGeom>
              <a:rect b="b" l="l" r="r" t="t"/>
              <a:pathLst>
                <a:path extrusionOk="0" h="4173" w="1235">
                  <a:moveTo>
                    <a:pt x="0" y="0"/>
                  </a:moveTo>
                  <a:lnTo>
                    <a:pt x="0" y="3468"/>
                  </a:lnTo>
                  <a:lnTo>
                    <a:pt x="1235" y="4173"/>
                  </a:lnTo>
                </a:path>
              </a:pathLst>
            </a:custGeom>
            <a:noFill/>
            <a:ln cap="flat" cmpd="sng" w="9525">
              <a:solidFill>
                <a:schemeClr val="dk1"/>
              </a:solidFill>
              <a:prstDash val="solid"/>
              <a:miter lim="800000"/>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TITLE_ONLY_2_2">
    <p:spTree>
      <p:nvGrpSpPr>
        <p:cNvPr id="104" name="Shape 104"/>
        <p:cNvGrpSpPr/>
        <p:nvPr/>
      </p:nvGrpSpPr>
      <p:grpSpPr>
        <a:xfrm>
          <a:off x="0" y="0"/>
          <a:ext cx="0" cy="0"/>
          <a:chOff x="0" y="0"/>
          <a:chExt cx="0" cy="0"/>
        </a:xfrm>
      </p:grpSpPr>
      <p:sp>
        <p:nvSpPr>
          <p:cNvPr id="105" name="Google Shape;105;p10"/>
          <p:cNvSpPr txBox="1"/>
          <p:nvPr>
            <p:ph type="title"/>
          </p:nvPr>
        </p:nvSpPr>
        <p:spPr>
          <a:xfrm>
            <a:off x="720000" y="539500"/>
            <a:ext cx="7704000" cy="518400"/>
          </a:xfrm>
          <a:prstGeom prst="rect">
            <a:avLst/>
          </a:prstGeom>
        </p:spPr>
        <p:txBody>
          <a:bodyPr anchorCtr="0" anchor="t" bIns="91425" lIns="91425" spcFirstLastPara="1" rIns="91425" wrap="square" tIns="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106" name="Google Shape;106;p10"/>
          <p:cNvGrpSpPr/>
          <p:nvPr/>
        </p:nvGrpSpPr>
        <p:grpSpPr>
          <a:xfrm flipH="1" rot="10800000">
            <a:off x="10" y="-668806"/>
            <a:ext cx="1822847" cy="5139928"/>
            <a:chOff x="7958360" y="1794"/>
            <a:chExt cx="1822847" cy="5139928"/>
          </a:xfrm>
        </p:grpSpPr>
        <p:sp>
          <p:nvSpPr>
            <p:cNvPr id="107" name="Google Shape;107;p10"/>
            <p:cNvSpPr/>
            <p:nvPr/>
          </p:nvSpPr>
          <p:spPr>
            <a:xfrm>
              <a:off x="7958360" y="1794"/>
              <a:ext cx="702469" cy="3651647"/>
            </a:xfrm>
            <a:custGeom>
              <a:rect b="b" l="l" r="r" t="t"/>
              <a:pathLst>
                <a:path extrusionOk="0" h="3067" w="590">
                  <a:moveTo>
                    <a:pt x="0" y="0"/>
                  </a:moveTo>
                  <a:lnTo>
                    <a:pt x="0" y="681"/>
                  </a:lnTo>
                  <a:lnTo>
                    <a:pt x="0" y="1363"/>
                  </a:lnTo>
                  <a:lnTo>
                    <a:pt x="0" y="2045"/>
                  </a:lnTo>
                  <a:lnTo>
                    <a:pt x="0" y="2045"/>
                  </a:lnTo>
                  <a:lnTo>
                    <a:pt x="0" y="2725"/>
                  </a:lnTo>
                  <a:lnTo>
                    <a:pt x="590" y="3067"/>
                  </a:lnTo>
                  <a:lnTo>
                    <a:pt x="590" y="2385"/>
                  </a:lnTo>
                  <a:lnTo>
                    <a:pt x="590" y="1703"/>
                  </a:lnTo>
                  <a:lnTo>
                    <a:pt x="590" y="1023"/>
                  </a:lnTo>
                  <a:lnTo>
                    <a:pt x="590" y="341"/>
                  </a:lnTo>
                  <a:lnTo>
                    <a:pt x="0" y="0"/>
                  </a:lnTo>
                  <a:close/>
                  <a:moveTo>
                    <a:pt x="0" y="2046"/>
                  </a:moveTo>
                  <a:lnTo>
                    <a:pt x="0" y="2045"/>
                  </a:lnTo>
                  <a:lnTo>
                    <a:pt x="0" y="2045"/>
                  </a:lnTo>
                  <a:lnTo>
                    <a:pt x="0" y="2046"/>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8" name="Google Shape;108;p10"/>
            <p:cNvSpPr/>
            <p:nvPr/>
          </p:nvSpPr>
          <p:spPr>
            <a:xfrm>
              <a:off x="7958360" y="3518900"/>
              <a:ext cx="1406128" cy="1622822"/>
            </a:xfrm>
            <a:custGeom>
              <a:rect b="b" l="l" r="r" t="t"/>
              <a:pathLst>
                <a:path extrusionOk="0" h="1363" w="1181">
                  <a:moveTo>
                    <a:pt x="0" y="682"/>
                  </a:moveTo>
                  <a:lnTo>
                    <a:pt x="0" y="682"/>
                  </a:lnTo>
                  <a:lnTo>
                    <a:pt x="0" y="0"/>
                  </a:lnTo>
                  <a:lnTo>
                    <a:pt x="1181" y="682"/>
                  </a:lnTo>
                  <a:lnTo>
                    <a:pt x="1181" y="1363"/>
                  </a:lnTo>
                  <a:lnTo>
                    <a:pt x="1181" y="1360"/>
                  </a:lnTo>
                  <a:lnTo>
                    <a:pt x="1181" y="1363"/>
                  </a:lnTo>
                  <a:lnTo>
                    <a:pt x="0" y="682"/>
                  </a:lnTo>
                  <a:lnTo>
                    <a:pt x="0" y="682"/>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9" name="Google Shape;109;p10"/>
            <p:cNvSpPr/>
            <p:nvPr/>
          </p:nvSpPr>
          <p:spPr>
            <a:xfrm>
              <a:off x="8310785" y="1794"/>
              <a:ext cx="1470422" cy="4968478"/>
            </a:xfrm>
            <a:custGeom>
              <a:rect b="b" l="l" r="r" t="t"/>
              <a:pathLst>
                <a:path extrusionOk="0" h="4173" w="1235">
                  <a:moveTo>
                    <a:pt x="0" y="0"/>
                  </a:moveTo>
                  <a:lnTo>
                    <a:pt x="0" y="3468"/>
                  </a:lnTo>
                  <a:lnTo>
                    <a:pt x="1235" y="4173"/>
                  </a:lnTo>
                </a:path>
              </a:pathLst>
            </a:custGeom>
            <a:noFill/>
            <a:ln cap="flat" cmpd="sng" w="9525">
              <a:solidFill>
                <a:schemeClr val="dk1"/>
              </a:solidFill>
              <a:prstDash val="solid"/>
              <a:miter lim="800000"/>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110" name="Google Shape;110;p10"/>
          <p:cNvGrpSpPr/>
          <p:nvPr/>
        </p:nvGrpSpPr>
        <p:grpSpPr>
          <a:xfrm>
            <a:off x="8430785" y="-364475"/>
            <a:ext cx="1822840" cy="4968472"/>
            <a:chOff x="6786585" y="-364475"/>
            <a:chExt cx="1822840" cy="4968472"/>
          </a:xfrm>
        </p:grpSpPr>
        <p:sp>
          <p:nvSpPr>
            <p:cNvPr id="111" name="Google Shape;111;p10"/>
            <p:cNvSpPr/>
            <p:nvPr/>
          </p:nvSpPr>
          <p:spPr>
            <a:xfrm flipH="1" rot="10800000">
              <a:off x="6786585" y="952350"/>
              <a:ext cx="702469" cy="3651647"/>
            </a:xfrm>
            <a:custGeom>
              <a:rect b="b" l="l" r="r" t="t"/>
              <a:pathLst>
                <a:path extrusionOk="0" h="3067" w="590">
                  <a:moveTo>
                    <a:pt x="0" y="0"/>
                  </a:moveTo>
                  <a:lnTo>
                    <a:pt x="0" y="681"/>
                  </a:lnTo>
                  <a:lnTo>
                    <a:pt x="0" y="1363"/>
                  </a:lnTo>
                  <a:lnTo>
                    <a:pt x="0" y="2045"/>
                  </a:lnTo>
                  <a:lnTo>
                    <a:pt x="0" y="2045"/>
                  </a:lnTo>
                  <a:lnTo>
                    <a:pt x="0" y="2725"/>
                  </a:lnTo>
                  <a:lnTo>
                    <a:pt x="590" y="3067"/>
                  </a:lnTo>
                  <a:lnTo>
                    <a:pt x="590" y="2385"/>
                  </a:lnTo>
                  <a:lnTo>
                    <a:pt x="590" y="1703"/>
                  </a:lnTo>
                  <a:lnTo>
                    <a:pt x="590" y="1023"/>
                  </a:lnTo>
                  <a:lnTo>
                    <a:pt x="590" y="341"/>
                  </a:lnTo>
                  <a:lnTo>
                    <a:pt x="0" y="0"/>
                  </a:lnTo>
                  <a:close/>
                  <a:moveTo>
                    <a:pt x="0" y="2046"/>
                  </a:moveTo>
                  <a:lnTo>
                    <a:pt x="0" y="2045"/>
                  </a:lnTo>
                  <a:lnTo>
                    <a:pt x="0" y="2045"/>
                  </a:lnTo>
                  <a:lnTo>
                    <a:pt x="0" y="2046"/>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12" name="Google Shape;112;p10"/>
            <p:cNvSpPr/>
            <p:nvPr/>
          </p:nvSpPr>
          <p:spPr>
            <a:xfrm>
              <a:off x="7137625" y="-364475"/>
              <a:ext cx="1471800" cy="4476550"/>
            </a:xfrm>
            <a:custGeom>
              <a:rect b="b" l="l" r="r" t="t"/>
              <a:pathLst>
                <a:path extrusionOk="0" h="179062" w="58872">
                  <a:moveTo>
                    <a:pt x="0" y="179062"/>
                  </a:moveTo>
                  <a:lnTo>
                    <a:pt x="55" y="33575"/>
                  </a:lnTo>
                  <a:lnTo>
                    <a:pt x="58872" y="0"/>
                  </a:lnTo>
                </a:path>
              </a:pathLst>
            </a:custGeom>
            <a:noFill/>
            <a:ln cap="flat" cmpd="sng" w="9525">
              <a:solidFill>
                <a:schemeClr val="dk1"/>
              </a:solidFill>
              <a:prstDash val="solid"/>
              <a:miter lim="800000"/>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theme" Target="../theme/theme1.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500"/>
              <a:buFont typeface="Darker Grotesque Black"/>
              <a:buNone/>
              <a:defRPr sz="3500">
                <a:solidFill>
                  <a:schemeClr val="dk1"/>
                </a:solidFill>
                <a:latin typeface="Darker Grotesque Black"/>
                <a:ea typeface="Darker Grotesque Black"/>
                <a:cs typeface="Darker Grotesque Black"/>
                <a:sym typeface="Darker Grotesque Black"/>
              </a:defRPr>
            </a:lvl1pPr>
            <a:lvl2pPr lvl="1" rtl="0">
              <a:spcBef>
                <a:spcPts val="0"/>
              </a:spcBef>
              <a:spcAft>
                <a:spcPts val="0"/>
              </a:spcAft>
              <a:buClr>
                <a:schemeClr val="dk1"/>
              </a:buClr>
              <a:buSzPts val="3500"/>
              <a:buFont typeface="Darker Grotesque Black"/>
              <a:buNone/>
              <a:defRPr sz="3500">
                <a:solidFill>
                  <a:schemeClr val="dk1"/>
                </a:solidFill>
                <a:latin typeface="Darker Grotesque Black"/>
                <a:ea typeface="Darker Grotesque Black"/>
                <a:cs typeface="Darker Grotesque Black"/>
                <a:sym typeface="Darker Grotesque Black"/>
              </a:defRPr>
            </a:lvl2pPr>
            <a:lvl3pPr lvl="2" rtl="0">
              <a:spcBef>
                <a:spcPts val="0"/>
              </a:spcBef>
              <a:spcAft>
                <a:spcPts val="0"/>
              </a:spcAft>
              <a:buClr>
                <a:schemeClr val="dk1"/>
              </a:buClr>
              <a:buSzPts val="3500"/>
              <a:buFont typeface="Darker Grotesque Black"/>
              <a:buNone/>
              <a:defRPr sz="3500">
                <a:solidFill>
                  <a:schemeClr val="dk1"/>
                </a:solidFill>
                <a:latin typeface="Darker Grotesque Black"/>
                <a:ea typeface="Darker Grotesque Black"/>
                <a:cs typeface="Darker Grotesque Black"/>
                <a:sym typeface="Darker Grotesque Black"/>
              </a:defRPr>
            </a:lvl3pPr>
            <a:lvl4pPr lvl="3" rtl="0">
              <a:spcBef>
                <a:spcPts val="0"/>
              </a:spcBef>
              <a:spcAft>
                <a:spcPts val="0"/>
              </a:spcAft>
              <a:buClr>
                <a:schemeClr val="dk1"/>
              </a:buClr>
              <a:buSzPts val="3500"/>
              <a:buFont typeface="Darker Grotesque Black"/>
              <a:buNone/>
              <a:defRPr sz="3500">
                <a:solidFill>
                  <a:schemeClr val="dk1"/>
                </a:solidFill>
                <a:latin typeface="Darker Grotesque Black"/>
                <a:ea typeface="Darker Grotesque Black"/>
                <a:cs typeface="Darker Grotesque Black"/>
                <a:sym typeface="Darker Grotesque Black"/>
              </a:defRPr>
            </a:lvl4pPr>
            <a:lvl5pPr lvl="4" rtl="0">
              <a:spcBef>
                <a:spcPts val="0"/>
              </a:spcBef>
              <a:spcAft>
                <a:spcPts val="0"/>
              </a:spcAft>
              <a:buClr>
                <a:schemeClr val="dk1"/>
              </a:buClr>
              <a:buSzPts val="3500"/>
              <a:buFont typeface="Darker Grotesque Black"/>
              <a:buNone/>
              <a:defRPr sz="3500">
                <a:solidFill>
                  <a:schemeClr val="dk1"/>
                </a:solidFill>
                <a:latin typeface="Darker Grotesque Black"/>
                <a:ea typeface="Darker Grotesque Black"/>
                <a:cs typeface="Darker Grotesque Black"/>
                <a:sym typeface="Darker Grotesque Black"/>
              </a:defRPr>
            </a:lvl5pPr>
            <a:lvl6pPr lvl="5" rtl="0">
              <a:spcBef>
                <a:spcPts val="0"/>
              </a:spcBef>
              <a:spcAft>
                <a:spcPts val="0"/>
              </a:spcAft>
              <a:buClr>
                <a:schemeClr val="dk1"/>
              </a:buClr>
              <a:buSzPts val="3500"/>
              <a:buFont typeface="Darker Grotesque Black"/>
              <a:buNone/>
              <a:defRPr sz="3500">
                <a:solidFill>
                  <a:schemeClr val="dk1"/>
                </a:solidFill>
                <a:latin typeface="Darker Grotesque Black"/>
                <a:ea typeface="Darker Grotesque Black"/>
                <a:cs typeface="Darker Grotesque Black"/>
                <a:sym typeface="Darker Grotesque Black"/>
              </a:defRPr>
            </a:lvl6pPr>
            <a:lvl7pPr lvl="6" rtl="0">
              <a:spcBef>
                <a:spcPts val="0"/>
              </a:spcBef>
              <a:spcAft>
                <a:spcPts val="0"/>
              </a:spcAft>
              <a:buClr>
                <a:schemeClr val="dk1"/>
              </a:buClr>
              <a:buSzPts val="3500"/>
              <a:buFont typeface="Darker Grotesque Black"/>
              <a:buNone/>
              <a:defRPr sz="3500">
                <a:solidFill>
                  <a:schemeClr val="dk1"/>
                </a:solidFill>
                <a:latin typeface="Darker Grotesque Black"/>
                <a:ea typeface="Darker Grotesque Black"/>
                <a:cs typeface="Darker Grotesque Black"/>
                <a:sym typeface="Darker Grotesque Black"/>
              </a:defRPr>
            </a:lvl7pPr>
            <a:lvl8pPr lvl="7" rtl="0">
              <a:spcBef>
                <a:spcPts val="0"/>
              </a:spcBef>
              <a:spcAft>
                <a:spcPts val="0"/>
              </a:spcAft>
              <a:buClr>
                <a:schemeClr val="dk1"/>
              </a:buClr>
              <a:buSzPts val="3500"/>
              <a:buFont typeface="Darker Grotesque Black"/>
              <a:buNone/>
              <a:defRPr sz="3500">
                <a:solidFill>
                  <a:schemeClr val="dk1"/>
                </a:solidFill>
                <a:latin typeface="Darker Grotesque Black"/>
                <a:ea typeface="Darker Grotesque Black"/>
                <a:cs typeface="Darker Grotesque Black"/>
                <a:sym typeface="Darker Grotesque Black"/>
              </a:defRPr>
            </a:lvl8pPr>
            <a:lvl9pPr lvl="8" rtl="0">
              <a:spcBef>
                <a:spcPts val="0"/>
              </a:spcBef>
              <a:spcAft>
                <a:spcPts val="0"/>
              </a:spcAft>
              <a:buClr>
                <a:schemeClr val="dk1"/>
              </a:buClr>
              <a:buSzPts val="3500"/>
              <a:buFont typeface="Darker Grotesque Black"/>
              <a:buNone/>
              <a:defRPr sz="3500">
                <a:solidFill>
                  <a:schemeClr val="dk1"/>
                </a:solidFill>
                <a:latin typeface="Darker Grotesque Black"/>
                <a:ea typeface="Darker Grotesque Black"/>
                <a:cs typeface="Darker Grotesque Black"/>
                <a:sym typeface="Darker Grotesque Black"/>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Anek Kannada Medium"/>
              <a:buChar char="●"/>
              <a:defRPr>
                <a:solidFill>
                  <a:schemeClr val="dk1"/>
                </a:solidFill>
                <a:latin typeface="Anek Kannada Medium"/>
                <a:ea typeface="Anek Kannada Medium"/>
                <a:cs typeface="Anek Kannada Medium"/>
                <a:sym typeface="Anek Kannada Medium"/>
              </a:defRPr>
            </a:lvl1pPr>
            <a:lvl2pPr indent="-317500" lvl="1" marL="914400">
              <a:lnSpc>
                <a:spcPct val="100000"/>
              </a:lnSpc>
              <a:spcBef>
                <a:spcPts val="1600"/>
              </a:spcBef>
              <a:spcAft>
                <a:spcPts val="0"/>
              </a:spcAft>
              <a:buClr>
                <a:schemeClr val="dk1"/>
              </a:buClr>
              <a:buSzPts val="1400"/>
              <a:buFont typeface="Anek Kannada Medium"/>
              <a:buChar char="○"/>
              <a:defRPr>
                <a:solidFill>
                  <a:schemeClr val="dk1"/>
                </a:solidFill>
                <a:latin typeface="Anek Kannada Medium"/>
                <a:ea typeface="Anek Kannada Medium"/>
                <a:cs typeface="Anek Kannada Medium"/>
                <a:sym typeface="Anek Kannada Medium"/>
              </a:defRPr>
            </a:lvl2pPr>
            <a:lvl3pPr indent="-317500" lvl="2" marL="1371600">
              <a:lnSpc>
                <a:spcPct val="100000"/>
              </a:lnSpc>
              <a:spcBef>
                <a:spcPts val="1600"/>
              </a:spcBef>
              <a:spcAft>
                <a:spcPts val="0"/>
              </a:spcAft>
              <a:buClr>
                <a:schemeClr val="dk1"/>
              </a:buClr>
              <a:buSzPts val="1400"/>
              <a:buFont typeface="Anek Kannada Medium"/>
              <a:buChar char="■"/>
              <a:defRPr>
                <a:solidFill>
                  <a:schemeClr val="dk1"/>
                </a:solidFill>
                <a:latin typeface="Anek Kannada Medium"/>
                <a:ea typeface="Anek Kannada Medium"/>
                <a:cs typeface="Anek Kannada Medium"/>
                <a:sym typeface="Anek Kannada Medium"/>
              </a:defRPr>
            </a:lvl3pPr>
            <a:lvl4pPr indent="-317500" lvl="3" marL="1828800">
              <a:lnSpc>
                <a:spcPct val="100000"/>
              </a:lnSpc>
              <a:spcBef>
                <a:spcPts val="1600"/>
              </a:spcBef>
              <a:spcAft>
                <a:spcPts val="0"/>
              </a:spcAft>
              <a:buClr>
                <a:schemeClr val="dk1"/>
              </a:buClr>
              <a:buSzPts val="1400"/>
              <a:buFont typeface="Anek Kannada Medium"/>
              <a:buChar char="●"/>
              <a:defRPr>
                <a:solidFill>
                  <a:schemeClr val="dk1"/>
                </a:solidFill>
                <a:latin typeface="Anek Kannada Medium"/>
                <a:ea typeface="Anek Kannada Medium"/>
                <a:cs typeface="Anek Kannada Medium"/>
                <a:sym typeface="Anek Kannada Medium"/>
              </a:defRPr>
            </a:lvl4pPr>
            <a:lvl5pPr indent="-317500" lvl="4" marL="2286000">
              <a:lnSpc>
                <a:spcPct val="100000"/>
              </a:lnSpc>
              <a:spcBef>
                <a:spcPts val="1600"/>
              </a:spcBef>
              <a:spcAft>
                <a:spcPts val="0"/>
              </a:spcAft>
              <a:buClr>
                <a:schemeClr val="dk1"/>
              </a:buClr>
              <a:buSzPts val="1400"/>
              <a:buFont typeface="Anek Kannada Medium"/>
              <a:buChar char="○"/>
              <a:defRPr>
                <a:solidFill>
                  <a:schemeClr val="dk1"/>
                </a:solidFill>
                <a:latin typeface="Anek Kannada Medium"/>
                <a:ea typeface="Anek Kannada Medium"/>
                <a:cs typeface="Anek Kannada Medium"/>
                <a:sym typeface="Anek Kannada Medium"/>
              </a:defRPr>
            </a:lvl5pPr>
            <a:lvl6pPr indent="-317500" lvl="5" marL="2743200">
              <a:lnSpc>
                <a:spcPct val="100000"/>
              </a:lnSpc>
              <a:spcBef>
                <a:spcPts val="1600"/>
              </a:spcBef>
              <a:spcAft>
                <a:spcPts val="0"/>
              </a:spcAft>
              <a:buClr>
                <a:schemeClr val="dk1"/>
              </a:buClr>
              <a:buSzPts val="1400"/>
              <a:buFont typeface="Anek Kannada Medium"/>
              <a:buChar char="■"/>
              <a:defRPr>
                <a:solidFill>
                  <a:schemeClr val="dk1"/>
                </a:solidFill>
                <a:latin typeface="Anek Kannada Medium"/>
                <a:ea typeface="Anek Kannada Medium"/>
                <a:cs typeface="Anek Kannada Medium"/>
                <a:sym typeface="Anek Kannada Medium"/>
              </a:defRPr>
            </a:lvl6pPr>
            <a:lvl7pPr indent="-317500" lvl="6" marL="3200400">
              <a:lnSpc>
                <a:spcPct val="100000"/>
              </a:lnSpc>
              <a:spcBef>
                <a:spcPts val="1600"/>
              </a:spcBef>
              <a:spcAft>
                <a:spcPts val="0"/>
              </a:spcAft>
              <a:buClr>
                <a:schemeClr val="dk1"/>
              </a:buClr>
              <a:buSzPts val="1400"/>
              <a:buFont typeface="Anek Kannada Medium"/>
              <a:buChar char="●"/>
              <a:defRPr>
                <a:solidFill>
                  <a:schemeClr val="dk1"/>
                </a:solidFill>
                <a:latin typeface="Anek Kannada Medium"/>
                <a:ea typeface="Anek Kannada Medium"/>
                <a:cs typeface="Anek Kannada Medium"/>
                <a:sym typeface="Anek Kannada Medium"/>
              </a:defRPr>
            </a:lvl7pPr>
            <a:lvl8pPr indent="-317500" lvl="7" marL="3657600">
              <a:lnSpc>
                <a:spcPct val="100000"/>
              </a:lnSpc>
              <a:spcBef>
                <a:spcPts val="1600"/>
              </a:spcBef>
              <a:spcAft>
                <a:spcPts val="0"/>
              </a:spcAft>
              <a:buClr>
                <a:schemeClr val="dk1"/>
              </a:buClr>
              <a:buSzPts val="1400"/>
              <a:buFont typeface="Anek Kannada Medium"/>
              <a:buChar char="○"/>
              <a:defRPr>
                <a:solidFill>
                  <a:schemeClr val="dk1"/>
                </a:solidFill>
                <a:latin typeface="Anek Kannada Medium"/>
                <a:ea typeface="Anek Kannada Medium"/>
                <a:cs typeface="Anek Kannada Medium"/>
                <a:sym typeface="Anek Kannada Medium"/>
              </a:defRPr>
            </a:lvl8pPr>
            <a:lvl9pPr indent="-317500" lvl="8" marL="4114800">
              <a:lnSpc>
                <a:spcPct val="100000"/>
              </a:lnSpc>
              <a:spcBef>
                <a:spcPts val="1600"/>
              </a:spcBef>
              <a:spcAft>
                <a:spcPts val="1600"/>
              </a:spcAft>
              <a:buClr>
                <a:schemeClr val="dk1"/>
              </a:buClr>
              <a:buSzPts val="1400"/>
              <a:buFont typeface="Anek Kannada Medium"/>
              <a:buChar char="■"/>
              <a:defRPr>
                <a:solidFill>
                  <a:schemeClr val="dk1"/>
                </a:solidFill>
                <a:latin typeface="Anek Kannada Medium"/>
                <a:ea typeface="Anek Kannada Medium"/>
                <a:cs typeface="Anek Kannada Medium"/>
                <a:sym typeface="Anek Kannada Medium"/>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4.jp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1.jpg"/><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38"/>
          <p:cNvSpPr txBox="1"/>
          <p:nvPr>
            <p:ph type="ctrTitle"/>
          </p:nvPr>
        </p:nvSpPr>
        <p:spPr>
          <a:xfrm>
            <a:off x="1396950" y="1185050"/>
            <a:ext cx="6350100" cy="1705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sz="6100">
              <a:solidFill>
                <a:schemeClr val="accent1"/>
              </a:solidFill>
            </a:endParaRPr>
          </a:p>
          <a:p>
            <a:pPr indent="0" lvl="0" marL="0" rtl="0" algn="ctr">
              <a:spcBef>
                <a:spcPts val="0"/>
              </a:spcBef>
              <a:spcAft>
                <a:spcPts val="0"/>
              </a:spcAft>
              <a:buNone/>
            </a:pPr>
            <a:r>
              <a:t/>
            </a:r>
            <a:endParaRPr/>
          </a:p>
        </p:txBody>
      </p:sp>
      <p:sp>
        <p:nvSpPr>
          <p:cNvPr id="371" name="Google Shape;371;p38"/>
          <p:cNvSpPr txBox="1"/>
          <p:nvPr>
            <p:ph idx="1" type="subTitle"/>
          </p:nvPr>
        </p:nvSpPr>
        <p:spPr>
          <a:xfrm>
            <a:off x="2307600" y="3235425"/>
            <a:ext cx="4528800" cy="475800"/>
          </a:xfrm>
          <a:prstGeom prst="rect">
            <a:avLst/>
          </a:prstGeom>
          <a:solidFill>
            <a:schemeClr val="accent2"/>
          </a:solidFill>
        </p:spPr>
        <p:txBody>
          <a:bodyPr anchorCtr="0" anchor="t" bIns="91425" lIns="91425" spcFirstLastPara="1" rIns="91425" wrap="square" tIns="91425">
            <a:noAutofit/>
          </a:bodyPr>
          <a:lstStyle/>
          <a:p>
            <a:pPr indent="0" lvl="0" marL="0" rtl="0" algn="ctr">
              <a:spcBef>
                <a:spcPts val="0"/>
              </a:spcBef>
              <a:spcAft>
                <a:spcPts val="0"/>
              </a:spcAft>
              <a:buNone/>
            </a:pPr>
            <a:r>
              <a:t/>
            </a:r>
            <a:endParaRPr>
              <a:solidFill>
                <a:schemeClr val="accent4"/>
              </a:solidFill>
            </a:endParaRPr>
          </a:p>
        </p:txBody>
      </p:sp>
      <p:pic>
        <p:nvPicPr>
          <p:cNvPr id="372" name="Google Shape;372;p38"/>
          <p:cNvPicPr preferRelativeResize="0"/>
          <p:nvPr/>
        </p:nvPicPr>
        <p:blipFill>
          <a:blip r:embed="rId3">
            <a:alphaModFix/>
          </a:blip>
          <a:stretch>
            <a:fillRect/>
          </a:stretch>
        </p:blipFill>
        <p:spPr>
          <a:xfrm>
            <a:off x="1423826" y="1721986"/>
            <a:ext cx="6296351" cy="1168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47"/>
          <p:cNvSpPr txBox="1"/>
          <p:nvPr>
            <p:ph type="title"/>
          </p:nvPr>
        </p:nvSpPr>
        <p:spPr>
          <a:xfrm>
            <a:off x="720000" y="539500"/>
            <a:ext cx="7704000" cy="5184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en"/>
              <a:t>Focusgroepen </a:t>
            </a:r>
            <a:endParaRPr/>
          </a:p>
          <a:p>
            <a:pPr indent="0" lvl="0" marL="0" rtl="0" algn="l">
              <a:spcBef>
                <a:spcPts val="0"/>
              </a:spcBef>
              <a:spcAft>
                <a:spcPts val="0"/>
              </a:spcAft>
              <a:buNone/>
            </a:pPr>
            <a:r>
              <a:t/>
            </a:r>
            <a:endParaRPr/>
          </a:p>
        </p:txBody>
      </p:sp>
      <p:graphicFrame>
        <p:nvGraphicFramePr>
          <p:cNvPr id="497" name="Google Shape;497;p47"/>
          <p:cNvGraphicFramePr/>
          <p:nvPr/>
        </p:nvGraphicFramePr>
        <p:xfrm>
          <a:off x="881600" y="1149450"/>
          <a:ext cx="3000000" cy="3000000"/>
        </p:xfrm>
        <a:graphic>
          <a:graphicData uri="http://schemas.openxmlformats.org/drawingml/2006/table">
            <a:tbl>
              <a:tblPr>
                <a:noFill/>
                <a:tableStyleId>{E0995139-FEF4-4452-AE5F-422C1731ED0E}</a:tableStyleId>
              </a:tblPr>
              <a:tblGrid>
                <a:gridCol w="2116525"/>
                <a:gridCol w="2567675"/>
                <a:gridCol w="2851300"/>
              </a:tblGrid>
              <a:tr h="381000">
                <a:tc>
                  <a:txBody>
                    <a:bodyPr/>
                    <a:lstStyle/>
                    <a:p>
                      <a:pPr indent="0" lvl="0" marL="0" rtl="0" algn="l">
                        <a:spcBef>
                          <a:spcPts val="0"/>
                        </a:spcBef>
                        <a:spcAft>
                          <a:spcPts val="0"/>
                        </a:spcAft>
                        <a:buNone/>
                      </a:pPr>
                      <a:r>
                        <a:rPr b="1" lang="en" sz="1700">
                          <a:latin typeface="Anek Kannada"/>
                          <a:ea typeface="Anek Kannada"/>
                          <a:cs typeface="Anek Kannada"/>
                          <a:sym typeface="Anek Kannada"/>
                        </a:rPr>
                        <a:t>Thema’s</a:t>
                      </a:r>
                      <a:endParaRPr b="1" sz="1700">
                        <a:latin typeface="Anek Kannada"/>
                        <a:ea typeface="Anek Kannada"/>
                        <a:cs typeface="Anek Kannada"/>
                        <a:sym typeface="Anek Kannada"/>
                      </a:endParaRPr>
                    </a:p>
                  </a:txBody>
                  <a:tcPr marT="91425" marB="91425" marR="91425" marL="91425">
                    <a:solidFill>
                      <a:schemeClr val="lt2"/>
                    </a:solidFill>
                  </a:tcPr>
                </a:tc>
                <a:tc>
                  <a:txBody>
                    <a:bodyPr/>
                    <a:lstStyle/>
                    <a:p>
                      <a:pPr indent="0" lvl="0" marL="0" rtl="0" algn="l">
                        <a:spcBef>
                          <a:spcPts val="0"/>
                        </a:spcBef>
                        <a:spcAft>
                          <a:spcPts val="0"/>
                        </a:spcAft>
                        <a:buNone/>
                      </a:pPr>
                      <a:r>
                        <a:rPr b="1" lang="en" sz="1700">
                          <a:latin typeface="Anek Kannada"/>
                          <a:ea typeface="Anek Kannada"/>
                          <a:cs typeface="Anek Kannada"/>
                          <a:sym typeface="Anek Kannada"/>
                        </a:rPr>
                        <a:t>Studenten</a:t>
                      </a:r>
                      <a:endParaRPr b="1" sz="1700">
                        <a:latin typeface="Anek Kannada"/>
                        <a:ea typeface="Anek Kannada"/>
                        <a:cs typeface="Anek Kannada"/>
                        <a:sym typeface="Anek Kannada"/>
                      </a:endParaRPr>
                    </a:p>
                  </a:txBody>
                  <a:tcPr marT="91425" marB="91425" marR="91425" marL="91425">
                    <a:solidFill>
                      <a:schemeClr val="accent2"/>
                    </a:solidFill>
                  </a:tcPr>
                </a:tc>
                <a:tc>
                  <a:txBody>
                    <a:bodyPr/>
                    <a:lstStyle/>
                    <a:p>
                      <a:pPr indent="0" lvl="0" marL="0" rtl="0" algn="l">
                        <a:spcBef>
                          <a:spcPts val="0"/>
                        </a:spcBef>
                        <a:spcAft>
                          <a:spcPts val="0"/>
                        </a:spcAft>
                        <a:buNone/>
                      </a:pPr>
                      <a:r>
                        <a:rPr b="1" lang="en" sz="1700">
                          <a:latin typeface="Anek Kannada"/>
                          <a:ea typeface="Anek Kannada"/>
                          <a:cs typeface="Anek Kannada"/>
                          <a:sym typeface="Anek Kannada"/>
                        </a:rPr>
                        <a:t>Werkers</a:t>
                      </a:r>
                      <a:endParaRPr b="1" sz="1700">
                        <a:latin typeface="Anek Kannada"/>
                        <a:ea typeface="Anek Kannada"/>
                        <a:cs typeface="Anek Kannada"/>
                        <a:sym typeface="Anek Kannada"/>
                      </a:endParaRPr>
                    </a:p>
                  </a:txBody>
                  <a:tcPr marT="91425" marB="91425" marR="91425" marL="91425">
                    <a:solidFill>
                      <a:schemeClr val="accent2"/>
                    </a:solidFill>
                  </a:tcPr>
                </a:tc>
              </a:tr>
              <a:tr h="381000">
                <a:tc>
                  <a:txBody>
                    <a:bodyPr/>
                    <a:lstStyle/>
                    <a:p>
                      <a:pPr indent="0" lvl="0" marL="0" rtl="0" algn="l">
                        <a:spcBef>
                          <a:spcPts val="0"/>
                        </a:spcBef>
                        <a:spcAft>
                          <a:spcPts val="0"/>
                        </a:spcAft>
                        <a:buNone/>
                      </a:pPr>
                      <a:r>
                        <a:rPr lang="en" sz="1700">
                          <a:latin typeface="Anek Kannada"/>
                          <a:ea typeface="Anek Kannada"/>
                          <a:cs typeface="Anek Kannada"/>
                          <a:sym typeface="Anek Kannada"/>
                        </a:rPr>
                        <a:t>Formats &amp; beleving</a:t>
                      </a:r>
                      <a:endParaRPr sz="1700">
                        <a:latin typeface="Anek Kannada"/>
                        <a:ea typeface="Anek Kannada"/>
                        <a:cs typeface="Anek Kannada"/>
                        <a:sym typeface="Anek Kannada"/>
                      </a:endParaRPr>
                    </a:p>
                  </a:txBody>
                  <a:tcPr marT="91425" marB="91425" marR="91425" marL="91425">
                    <a:solidFill>
                      <a:schemeClr val="lt2"/>
                    </a:solidFill>
                  </a:tcPr>
                </a:tc>
                <a:tc>
                  <a:txBody>
                    <a:bodyPr/>
                    <a:lstStyle/>
                    <a:p>
                      <a:pPr indent="-336550" lvl="0" marL="457200" rtl="0" algn="l">
                        <a:spcBef>
                          <a:spcPts val="0"/>
                        </a:spcBef>
                        <a:spcAft>
                          <a:spcPts val="0"/>
                        </a:spcAft>
                        <a:buSzPts val="1700"/>
                        <a:buFont typeface="Anek Kannada"/>
                        <a:buChar char="●"/>
                      </a:pPr>
                      <a:r>
                        <a:rPr lang="en" sz="1700">
                          <a:latin typeface="Anek Kannada"/>
                          <a:ea typeface="Anek Kannada"/>
                          <a:cs typeface="Anek Kannada"/>
                          <a:sym typeface="Anek Kannada"/>
                        </a:rPr>
                        <a:t>Liefst korte, visuele formats </a:t>
                      </a:r>
                      <a:endParaRPr sz="1700">
                        <a:latin typeface="Anek Kannada"/>
                        <a:ea typeface="Anek Kannada"/>
                        <a:cs typeface="Anek Kannada"/>
                        <a:sym typeface="Anek Kannada"/>
                      </a:endParaRPr>
                    </a:p>
                    <a:p>
                      <a:pPr indent="-336550" lvl="0" marL="457200" rtl="0" algn="l">
                        <a:spcBef>
                          <a:spcPts val="0"/>
                        </a:spcBef>
                        <a:spcAft>
                          <a:spcPts val="0"/>
                        </a:spcAft>
                        <a:buSzPts val="1700"/>
                        <a:buFont typeface="Anek Kannada"/>
                        <a:buChar char="●"/>
                      </a:pPr>
                      <a:r>
                        <a:rPr lang="en" sz="1700">
                          <a:latin typeface="Anek Kannada"/>
                          <a:ea typeface="Anek Kannada"/>
                          <a:cs typeface="Anek Kannada"/>
                          <a:sym typeface="Anek Kannada"/>
                        </a:rPr>
                        <a:t>Interactie en community zijn een meerwaarde.</a:t>
                      </a:r>
                      <a:endParaRPr sz="1700">
                        <a:latin typeface="Anek Kannada"/>
                        <a:ea typeface="Anek Kannada"/>
                        <a:cs typeface="Anek Kannada"/>
                        <a:sym typeface="Anek Kannada"/>
                      </a:endParaRPr>
                    </a:p>
                    <a:p>
                      <a:pPr indent="-336550" lvl="0" marL="457200" rtl="0" algn="l">
                        <a:spcBef>
                          <a:spcPts val="0"/>
                        </a:spcBef>
                        <a:spcAft>
                          <a:spcPts val="0"/>
                        </a:spcAft>
                        <a:buSzPts val="1700"/>
                        <a:buFont typeface="Anek Kannada"/>
                        <a:buChar char="●"/>
                      </a:pPr>
                      <a:r>
                        <a:rPr lang="en" sz="1700">
                          <a:latin typeface="Anek Kannada"/>
                          <a:ea typeface="Anek Kannada"/>
                          <a:cs typeface="Anek Kannada"/>
                          <a:sym typeface="Anek Kannada"/>
                        </a:rPr>
                        <a:t>Lange podcasts / krant voelen tijdrovend</a:t>
                      </a:r>
                      <a:endParaRPr sz="1700">
                        <a:latin typeface="Anek Kannada"/>
                        <a:ea typeface="Anek Kannada"/>
                        <a:cs typeface="Anek Kannada"/>
                        <a:sym typeface="Anek Kannada"/>
                      </a:endParaRPr>
                    </a:p>
                  </a:txBody>
                  <a:tcPr marT="91425" marB="91425" marR="91425" marL="91425"/>
                </a:tc>
                <a:tc>
                  <a:txBody>
                    <a:bodyPr/>
                    <a:lstStyle/>
                    <a:p>
                      <a:pPr indent="-336550" lvl="0" marL="457200" rtl="0" algn="l">
                        <a:spcBef>
                          <a:spcPts val="0"/>
                        </a:spcBef>
                        <a:spcAft>
                          <a:spcPts val="0"/>
                        </a:spcAft>
                        <a:buSzPts val="1700"/>
                        <a:buFont typeface="Anek Kannada"/>
                        <a:buChar char="●"/>
                      </a:pPr>
                      <a:r>
                        <a:rPr lang="en" sz="1700">
                          <a:latin typeface="Anek Kannada"/>
                          <a:ea typeface="Anek Kannada"/>
                          <a:cs typeface="Anek Kannada"/>
                          <a:sym typeface="Anek Kannada"/>
                        </a:rPr>
                        <a:t>Ook liefst kort en visueel</a:t>
                      </a:r>
                      <a:endParaRPr sz="1700">
                        <a:latin typeface="Anek Kannada"/>
                        <a:ea typeface="Anek Kannada"/>
                        <a:cs typeface="Anek Kannada"/>
                        <a:sym typeface="Anek Kannada"/>
                      </a:endParaRPr>
                    </a:p>
                    <a:p>
                      <a:pPr indent="-336550" lvl="0" marL="457200" rtl="0" algn="l">
                        <a:spcBef>
                          <a:spcPts val="0"/>
                        </a:spcBef>
                        <a:spcAft>
                          <a:spcPts val="0"/>
                        </a:spcAft>
                        <a:buSzPts val="1700"/>
                        <a:buFont typeface="Anek Kannada"/>
                        <a:buChar char="●"/>
                      </a:pPr>
                      <a:r>
                        <a:rPr lang="en" sz="1700">
                          <a:latin typeface="Anek Kannada"/>
                          <a:ea typeface="Anek Kannada"/>
                          <a:cs typeface="Anek Kannada"/>
                          <a:sym typeface="Anek Kannada"/>
                        </a:rPr>
                        <a:t>Minder behoefte aan interactie.</a:t>
                      </a:r>
                      <a:endParaRPr sz="1700">
                        <a:latin typeface="Anek Kannada"/>
                        <a:ea typeface="Anek Kannada"/>
                        <a:cs typeface="Anek Kannada"/>
                        <a:sym typeface="Anek Kannada"/>
                      </a:endParaRPr>
                    </a:p>
                    <a:p>
                      <a:pPr indent="-336550" lvl="0" marL="457200" rtl="0" algn="l">
                        <a:spcBef>
                          <a:spcPts val="0"/>
                        </a:spcBef>
                        <a:spcAft>
                          <a:spcPts val="0"/>
                        </a:spcAft>
                        <a:buSzPts val="1700"/>
                        <a:buFont typeface="Anek Kannada"/>
                        <a:buChar char="●"/>
                      </a:pPr>
                      <a:r>
                        <a:rPr lang="en" sz="1700">
                          <a:latin typeface="Anek Kannada"/>
                          <a:ea typeface="Anek Kannada"/>
                          <a:cs typeface="Anek Kannada"/>
                          <a:sym typeface="Anek Kannada"/>
                        </a:rPr>
                        <a:t>Fysieke krant voelt achterhaald.</a:t>
                      </a:r>
                      <a:endParaRPr sz="1700">
                        <a:latin typeface="Anek Kannada"/>
                        <a:ea typeface="Anek Kannada"/>
                        <a:cs typeface="Anek Kannada"/>
                        <a:sym typeface="Anek Kannada"/>
                      </a:endParaRPr>
                    </a:p>
                    <a:p>
                      <a:pPr indent="-336550" lvl="0" marL="457200" rtl="0" algn="l">
                        <a:spcBef>
                          <a:spcPts val="0"/>
                        </a:spcBef>
                        <a:spcAft>
                          <a:spcPts val="0"/>
                        </a:spcAft>
                        <a:buSzPts val="1700"/>
                        <a:buFont typeface="Anek Kannada"/>
                        <a:buChar char="●"/>
                      </a:pPr>
                      <a:r>
                        <a:rPr lang="en" sz="1700">
                          <a:latin typeface="Anek Kannada"/>
                          <a:ea typeface="Anek Kannada"/>
                          <a:cs typeface="Anek Kannada"/>
                          <a:sym typeface="Anek Kannada"/>
                        </a:rPr>
                        <a:t>Waarderen afwisseling tussen nieuwsmerken</a:t>
                      </a:r>
                      <a:endParaRPr sz="1700">
                        <a:latin typeface="Anek Kannada"/>
                        <a:ea typeface="Anek Kannada"/>
                        <a:cs typeface="Anek Kannada"/>
                        <a:sym typeface="Anek Kannada"/>
                      </a:endParaRPr>
                    </a:p>
                  </a:txBody>
                  <a:tcPr marT="91425" marB="91425" marR="91425" marL="91425"/>
                </a:tc>
              </a:tr>
            </a:tbl>
          </a:graphicData>
        </a:graphic>
      </p:graphicFrame>
      <p:sp>
        <p:nvSpPr>
          <p:cNvPr id="498" name="Google Shape;498;p47"/>
          <p:cNvSpPr txBox="1"/>
          <p:nvPr/>
        </p:nvSpPr>
        <p:spPr>
          <a:xfrm>
            <a:off x="881650" y="4068550"/>
            <a:ext cx="7535400" cy="688200"/>
          </a:xfrm>
          <a:prstGeom prst="rect">
            <a:avLst/>
          </a:prstGeom>
          <a:solidFill>
            <a:srgbClr val="8ECFC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latin typeface="Anek Kannada"/>
                <a:ea typeface="Anek Kannada"/>
                <a:cs typeface="Anek Kannada"/>
                <a:sym typeface="Anek Kannada"/>
              </a:rPr>
              <a:t>‘</a:t>
            </a:r>
            <a:r>
              <a:rPr i="1" lang="en" sz="1700">
                <a:latin typeface="Anek Kannada"/>
                <a:ea typeface="Anek Kannada"/>
                <a:cs typeface="Anek Kannada"/>
                <a:sym typeface="Anek Kannada"/>
              </a:rPr>
              <a:t>Formats gericht op jongeren zorgen ervoor dat ze minder de traditionele dingen lezen’</a:t>
            </a:r>
            <a:endParaRPr i="1" sz="1700">
              <a:latin typeface="Anek Kannada"/>
              <a:ea typeface="Anek Kannada"/>
              <a:cs typeface="Anek Kannada"/>
              <a:sym typeface="Anek Kannada"/>
            </a:endParaRPr>
          </a:p>
          <a:p>
            <a:pPr indent="0" lvl="0" marL="0" rtl="0" algn="l">
              <a:spcBef>
                <a:spcPts val="0"/>
              </a:spcBef>
              <a:spcAft>
                <a:spcPts val="0"/>
              </a:spcAft>
              <a:buNone/>
            </a:pPr>
            <a:r>
              <a:t/>
            </a:r>
            <a:endParaRPr>
              <a:solidFill>
                <a:schemeClr val="dk1"/>
              </a:solidFill>
              <a:latin typeface="Anek Kannada Medium"/>
              <a:ea typeface="Anek Kannada Medium"/>
              <a:cs typeface="Anek Kannada Medium"/>
              <a:sym typeface="Anek Kannada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48"/>
          <p:cNvSpPr txBox="1"/>
          <p:nvPr>
            <p:ph type="title"/>
          </p:nvPr>
        </p:nvSpPr>
        <p:spPr>
          <a:xfrm>
            <a:off x="587825" y="539500"/>
            <a:ext cx="7977900" cy="5184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en"/>
              <a:t>Journalistieke waarden &amp; betrouwbaarheid </a:t>
            </a:r>
            <a:endParaRPr/>
          </a:p>
        </p:txBody>
      </p:sp>
      <p:sp>
        <p:nvSpPr>
          <p:cNvPr id="504" name="Google Shape;504;p48"/>
          <p:cNvSpPr txBox="1"/>
          <p:nvPr>
            <p:ph idx="1" type="body"/>
          </p:nvPr>
        </p:nvSpPr>
        <p:spPr>
          <a:xfrm>
            <a:off x="720000" y="1318070"/>
            <a:ext cx="7704000" cy="314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191919"/>
                </a:solidFill>
              </a:rPr>
              <a:t>Vertrouwen stijgt door:</a:t>
            </a:r>
            <a:endParaRPr sz="1700">
              <a:solidFill>
                <a:srgbClr val="191919"/>
              </a:solidFill>
            </a:endParaRPr>
          </a:p>
          <a:p>
            <a:pPr indent="-336550" lvl="0" marL="457200" rtl="0" algn="l">
              <a:spcBef>
                <a:spcPts val="0"/>
              </a:spcBef>
              <a:spcAft>
                <a:spcPts val="0"/>
              </a:spcAft>
              <a:buClr>
                <a:srgbClr val="191919"/>
              </a:buClr>
              <a:buSzPts val="1700"/>
              <a:buChar char="●"/>
            </a:pPr>
            <a:r>
              <a:rPr lang="en" sz="1700">
                <a:solidFill>
                  <a:srgbClr val="191919"/>
                </a:solidFill>
              </a:rPr>
              <a:t>Transparantie door bronvermelding </a:t>
            </a:r>
            <a:endParaRPr sz="1700">
              <a:solidFill>
                <a:srgbClr val="191919"/>
              </a:solidFill>
            </a:endParaRPr>
          </a:p>
          <a:p>
            <a:pPr indent="-336550" lvl="0" marL="457200" rtl="0" algn="l">
              <a:spcBef>
                <a:spcPts val="0"/>
              </a:spcBef>
              <a:spcAft>
                <a:spcPts val="0"/>
              </a:spcAft>
              <a:buClr>
                <a:srgbClr val="191919"/>
              </a:buClr>
              <a:buSzPts val="1700"/>
              <a:buChar char="●"/>
            </a:pPr>
            <a:r>
              <a:rPr lang="en" sz="1700">
                <a:solidFill>
                  <a:srgbClr val="191919"/>
                </a:solidFill>
              </a:rPr>
              <a:t>Duiding/kadering</a:t>
            </a:r>
            <a:endParaRPr sz="1700">
              <a:solidFill>
                <a:srgbClr val="191919"/>
              </a:solidFill>
            </a:endParaRPr>
          </a:p>
          <a:p>
            <a:pPr indent="-336550" lvl="0" marL="457200" rtl="0" algn="l">
              <a:spcBef>
                <a:spcPts val="0"/>
              </a:spcBef>
              <a:spcAft>
                <a:spcPts val="0"/>
              </a:spcAft>
              <a:buClr>
                <a:srgbClr val="191919"/>
              </a:buClr>
              <a:buSzPts val="1700"/>
              <a:buChar char="●"/>
            </a:pPr>
            <a:r>
              <a:rPr lang="en" sz="1700">
                <a:solidFill>
                  <a:srgbClr val="191919"/>
                </a:solidFill>
              </a:rPr>
              <a:t>Herkenbare journalisten</a:t>
            </a:r>
            <a:endParaRPr sz="1700">
              <a:solidFill>
                <a:srgbClr val="191919"/>
              </a:solidFill>
            </a:endParaRPr>
          </a:p>
          <a:p>
            <a:pPr indent="-336550" lvl="0" marL="457200" rtl="0" algn="l">
              <a:spcBef>
                <a:spcPts val="0"/>
              </a:spcBef>
              <a:spcAft>
                <a:spcPts val="0"/>
              </a:spcAft>
              <a:buClr>
                <a:srgbClr val="191919"/>
              </a:buClr>
              <a:buSzPts val="1700"/>
              <a:buChar char="●"/>
            </a:pPr>
            <a:r>
              <a:rPr lang="en" sz="1700">
                <a:solidFill>
                  <a:srgbClr val="191919"/>
                </a:solidFill>
              </a:rPr>
              <a:t>Beeldmateriaal</a:t>
            </a:r>
            <a:endParaRPr sz="1700">
              <a:solidFill>
                <a:srgbClr val="191919"/>
              </a:solidFill>
            </a:endParaRPr>
          </a:p>
          <a:p>
            <a:pPr indent="-336550" lvl="0" marL="457200" rtl="0" algn="l">
              <a:spcBef>
                <a:spcPts val="0"/>
              </a:spcBef>
              <a:spcAft>
                <a:spcPts val="0"/>
              </a:spcAft>
              <a:buClr>
                <a:srgbClr val="191919"/>
              </a:buClr>
              <a:buSzPts val="1700"/>
              <a:buChar char="●"/>
            </a:pPr>
            <a:r>
              <a:rPr lang="en" sz="1700">
                <a:solidFill>
                  <a:srgbClr val="191919"/>
                </a:solidFill>
              </a:rPr>
              <a:t>Geen AI: het mag wel ondersteunen, maar niet creëren (beeld, tekst,...)</a:t>
            </a:r>
            <a:endParaRPr sz="1700">
              <a:solidFill>
                <a:srgbClr val="191919"/>
              </a:solidFill>
            </a:endParaRPr>
          </a:p>
          <a:p>
            <a:pPr indent="-336550" lvl="0" marL="457200" rtl="0" algn="l">
              <a:spcBef>
                <a:spcPts val="0"/>
              </a:spcBef>
              <a:spcAft>
                <a:spcPts val="0"/>
              </a:spcAft>
              <a:buClr>
                <a:srgbClr val="191919"/>
              </a:buClr>
              <a:buSzPts val="1700"/>
              <a:buChar char="●"/>
            </a:pPr>
            <a:r>
              <a:rPr lang="en" sz="1700">
                <a:solidFill>
                  <a:srgbClr val="191919"/>
                </a:solidFill>
              </a:rPr>
              <a:t>Gebruik van quotes (van experts)</a:t>
            </a:r>
            <a:endParaRPr sz="1700">
              <a:solidFill>
                <a:srgbClr val="191919"/>
              </a:solidFill>
            </a:endParaRPr>
          </a:p>
          <a:p>
            <a:pPr indent="0" lvl="0" marL="457200" rtl="0" algn="l">
              <a:spcBef>
                <a:spcPts val="0"/>
              </a:spcBef>
              <a:spcAft>
                <a:spcPts val="0"/>
              </a:spcAft>
              <a:buNone/>
            </a:pPr>
            <a:r>
              <a:t/>
            </a:r>
            <a:endParaRPr sz="1700"/>
          </a:p>
          <a:p>
            <a:pPr indent="0" lvl="0" marL="0" rtl="0" algn="l">
              <a:spcBef>
                <a:spcPts val="0"/>
              </a:spcBef>
              <a:spcAft>
                <a:spcPts val="0"/>
              </a:spcAft>
              <a:buNone/>
            </a:pPr>
            <a:r>
              <a:t/>
            </a:r>
            <a:endParaRPr/>
          </a:p>
        </p:txBody>
      </p:sp>
      <p:sp>
        <p:nvSpPr>
          <p:cNvPr id="505" name="Google Shape;505;p48"/>
          <p:cNvSpPr txBox="1"/>
          <p:nvPr/>
        </p:nvSpPr>
        <p:spPr>
          <a:xfrm>
            <a:off x="917825" y="3348175"/>
            <a:ext cx="7317900" cy="734700"/>
          </a:xfrm>
          <a:prstGeom prst="rect">
            <a:avLst/>
          </a:prstGeom>
          <a:solidFill>
            <a:srgbClr val="8ECFC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700">
                <a:solidFill>
                  <a:srgbClr val="191919"/>
                </a:solidFill>
                <a:latin typeface="Anek Kannada Medium"/>
                <a:ea typeface="Anek Kannada Medium"/>
                <a:cs typeface="Anek Kannada Medium"/>
                <a:sym typeface="Anek Kannada Medium"/>
              </a:rPr>
              <a:t>‘Sowieso vind ik het interessant als ze daar zo meteen quotes of dingen van experten bij zetten’…. ‘Dat vind ik dat wel bijdraagt aan de betrouwbaarheid.’</a:t>
            </a:r>
            <a:endParaRPr i="1" sz="1700">
              <a:solidFill>
                <a:srgbClr val="191919"/>
              </a:solidFill>
              <a:latin typeface="Anek Kannada Medium"/>
              <a:ea typeface="Anek Kannada Medium"/>
              <a:cs typeface="Anek Kannada Medium"/>
              <a:sym typeface="Anek Kannada Medium"/>
            </a:endParaRPr>
          </a:p>
          <a:p>
            <a:pPr indent="0" lvl="0" marL="0" rtl="0" algn="l">
              <a:spcBef>
                <a:spcPts val="0"/>
              </a:spcBef>
              <a:spcAft>
                <a:spcPts val="0"/>
              </a:spcAft>
              <a:buNone/>
            </a:pPr>
            <a:r>
              <a:t/>
            </a:r>
            <a:endParaRPr i="1" sz="1700">
              <a:solidFill>
                <a:schemeClr val="dk1"/>
              </a:solidFill>
              <a:latin typeface="Anek Kannada Medium"/>
              <a:ea typeface="Anek Kannada Medium"/>
              <a:cs typeface="Anek Kannada Medium"/>
              <a:sym typeface="Anek Kannada Medium"/>
            </a:endParaRPr>
          </a:p>
        </p:txBody>
      </p:sp>
      <p:sp>
        <p:nvSpPr>
          <p:cNvPr id="506" name="Google Shape;506;p48"/>
          <p:cNvSpPr txBox="1"/>
          <p:nvPr/>
        </p:nvSpPr>
        <p:spPr>
          <a:xfrm>
            <a:off x="913050" y="4138800"/>
            <a:ext cx="7317900" cy="635700"/>
          </a:xfrm>
          <a:prstGeom prst="rect">
            <a:avLst/>
          </a:prstGeom>
          <a:solidFill>
            <a:srgbClr val="8ECFC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700">
                <a:solidFill>
                  <a:srgbClr val="191919"/>
                </a:solidFill>
                <a:latin typeface="Anek Kannada Medium"/>
                <a:ea typeface="Anek Kannada Medium"/>
                <a:cs typeface="Anek Kannada Medium"/>
                <a:sym typeface="Anek Kannada Medium"/>
              </a:rPr>
              <a:t>‘Ja, eerder een ondersteunende functie is wel handig, maar om echt vanuit AI iets te brengen, daar heb ik toch mijn twijfels bij.’</a:t>
            </a:r>
            <a:endParaRPr i="1" sz="1700">
              <a:solidFill>
                <a:srgbClr val="191919"/>
              </a:solidFill>
              <a:latin typeface="Anek Kannada Medium"/>
              <a:ea typeface="Anek Kannada Medium"/>
              <a:cs typeface="Anek Kannada Medium"/>
              <a:sym typeface="Anek Kannada Medium"/>
            </a:endParaRPr>
          </a:p>
          <a:p>
            <a:pPr indent="0" lvl="0" marL="0" rtl="0" algn="l">
              <a:spcBef>
                <a:spcPts val="0"/>
              </a:spcBef>
              <a:spcAft>
                <a:spcPts val="0"/>
              </a:spcAft>
              <a:buNone/>
            </a:pPr>
            <a:r>
              <a:t/>
            </a:r>
            <a:endParaRPr>
              <a:solidFill>
                <a:schemeClr val="dk1"/>
              </a:solidFill>
              <a:latin typeface="Anek Kannada Medium"/>
              <a:ea typeface="Anek Kannada Medium"/>
              <a:cs typeface="Anek Kannada Medium"/>
              <a:sym typeface="Anek Kannada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49"/>
          <p:cNvSpPr txBox="1"/>
          <p:nvPr>
            <p:ph type="title"/>
          </p:nvPr>
        </p:nvSpPr>
        <p:spPr>
          <a:xfrm>
            <a:off x="720000" y="539500"/>
            <a:ext cx="7704000" cy="5184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en"/>
              <a:t>Betaalbaarheid</a:t>
            </a:r>
            <a:endParaRPr/>
          </a:p>
        </p:txBody>
      </p:sp>
      <p:sp>
        <p:nvSpPr>
          <p:cNvPr id="512" name="Google Shape;512;p49"/>
          <p:cNvSpPr txBox="1"/>
          <p:nvPr>
            <p:ph idx="1" type="body"/>
          </p:nvPr>
        </p:nvSpPr>
        <p:spPr>
          <a:xfrm>
            <a:off x="720000" y="1333044"/>
            <a:ext cx="7704000" cy="348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191919"/>
                </a:solidFill>
              </a:rPr>
              <a:t>Gratis nieuws (zoals VRT) volstaat meestal, maar alternatieve nieuwsmerken &amp; percepties blijven gewaardeerd </a:t>
            </a:r>
            <a:endParaRPr sz="1700">
              <a:solidFill>
                <a:srgbClr val="191919"/>
              </a:solidFill>
            </a:endParaRPr>
          </a:p>
          <a:p>
            <a:pPr indent="0" lvl="0" marL="0" rtl="0" algn="l">
              <a:spcBef>
                <a:spcPts val="0"/>
              </a:spcBef>
              <a:spcAft>
                <a:spcPts val="0"/>
              </a:spcAft>
              <a:buNone/>
            </a:pPr>
            <a:r>
              <a:t/>
            </a:r>
            <a:endParaRPr sz="1700">
              <a:solidFill>
                <a:srgbClr val="191919"/>
              </a:solidFill>
            </a:endParaRPr>
          </a:p>
          <a:p>
            <a:pPr indent="0" lvl="0" marL="0" rtl="0" algn="l">
              <a:spcBef>
                <a:spcPts val="0"/>
              </a:spcBef>
              <a:spcAft>
                <a:spcPts val="0"/>
              </a:spcAft>
              <a:buNone/>
            </a:pPr>
            <a:r>
              <a:rPr lang="en" sz="1700">
                <a:solidFill>
                  <a:srgbClr val="191919"/>
                </a:solidFill>
              </a:rPr>
              <a:t>Betalen kan enkel indien sprake van duidelijke meerwaarde</a:t>
            </a:r>
            <a:endParaRPr sz="1700">
              <a:solidFill>
                <a:srgbClr val="191919"/>
              </a:solidFill>
            </a:endParaRPr>
          </a:p>
          <a:p>
            <a:pPr indent="0" lvl="0" marL="0" rtl="0" algn="l">
              <a:spcBef>
                <a:spcPts val="0"/>
              </a:spcBef>
              <a:spcAft>
                <a:spcPts val="0"/>
              </a:spcAft>
              <a:buNone/>
            </a:pPr>
            <a:r>
              <a:rPr lang="en" sz="1700">
                <a:solidFill>
                  <a:srgbClr val="191919"/>
                </a:solidFill>
              </a:rPr>
              <a:t>Redenen om wel te betalen:</a:t>
            </a:r>
            <a:endParaRPr sz="1700">
              <a:solidFill>
                <a:srgbClr val="191919"/>
              </a:solidFill>
            </a:endParaRPr>
          </a:p>
          <a:p>
            <a:pPr indent="-336550" lvl="0" marL="457200" rtl="0" algn="l">
              <a:spcBef>
                <a:spcPts val="0"/>
              </a:spcBef>
              <a:spcAft>
                <a:spcPts val="0"/>
              </a:spcAft>
              <a:buClr>
                <a:srgbClr val="191919"/>
              </a:buClr>
              <a:buSzPts val="1700"/>
              <a:buChar char="●"/>
            </a:pPr>
            <a:r>
              <a:rPr lang="en" sz="1700">
                <a:solidFill>
                  <a:srgbClr val="191919"/>
                </a:solidFill>
              </a:rPr>
              <a:t>Extra achtergrondinformatie </a:t>
            </a:r>
            <a:endParaRPr sz="1700">
              <a:solidFill>
                <a:srgbClr val="191919"/>
              </a:solidFill>
            </a:endParaRPr>
          </a:p>
          <a:p>
            <a:pPr indent="-336550" lvl="0" marL="457200" rtl="0" algn="l">
              <a:spcBef>
                <a:spcPts val="0"/>
              </a:spcBef>
              <a:spcAft>
                <a:spcPts val="0"/>
              </a:spcAft>
              <a:buClr>
                <a:srgbClr val="191919"/>
              </a:buClr>
              <a:buSzPts val="1700"/>
              <a:buChar char="●"/>
            </a:pPr>
            <a:r>
              <a:rPr lang="en" sz="1700">
                <a:solidFill>
                  <a:srgbClr val="191919"/>
                </a:solidFill>
              </a:rPr>
              <a:t>Toegang tot extra beeldmateriaal</a:t>
            </a:r>
            <a:endParaRPr sz="1700">
              <a:solidFill>
                <a:srgbClr val="191919"/>
              </a:solidFill>
            </a:endParaRPr>
          </a:p>
          <a:p>
            <a:pPr indent="-336550" lvl="0" marL="457200" rtl="0" algn="l">
              <a:spcBef>
                <a:spcPts val="0"/>
              </a:spcBef>
              <a:spcAft>
                <a:spcPts val="0"/>
              </a:spcAft>
              <a:buClr>
                <a:srgbClr val="191919"/>
              </a:buClr>
              <a:buSzPts val="1700"/>
              <a:buChar char="●"/>
            </a:pPr>
            <a:r>
              <a:rPr lang="en" sz="1700">
                <a:solidFill>
                  <a:srgbClr val="191919"/>
                </a:solidFill>
              </a:rPr>
              <a:t>Behind </a:t>
            </a:r>
            <a:r>
              <a:rPr lang="en" sz="1700">
                <a:solidFill>
                  <a:srgbClr val="191919"/>
                </a:solidFill>
              </a:rPr>
              <a:t>the</a:t>
            </a:r>
            <a:r>
              <a:rPr lang="en" sz="1700">
                <a:solidFill>
                  <a:srgbClr val="191919"/>
                </a:solidFill>
              </a:rPr>
              <a:t> scenes van werking journalisten</a:t>
            </a:r>
            <a:endParaRPr sz="1700">
              <a:solidFill>
                <a:srgbClr val="191919"/>
              </a:solidFill>
            </a:endParaRPr>
          </a:p>
          <a:p>
            <a:pPr indent="-336550" lvl="0" marL="457200" rtl="0" algn="l">
              <a:spcBef>
                <a:spcPts val="0"/>
              </a:spcBef>
              <a:spcAft>
                <a:spcPts val="0"/>
              </a:spcAft>
              <a:buClr>
                <a:srgbClr val="191919"/>
              </a:buClr>
              <a:buSzPts val="1700"/>
              <a:buChar char="●"/>
            </a:pPr>
            <a:r>
              <a:rPr lang="en" sz="1700">
                <a:solidFill>
                  <a:srgbClr val="191919"/>
                </a:solidFill>
              </a:rPr>
              <a:t>Lokaal nieuws</a:t>
            </a:r>
            <a:endParaRPr sz="1700">
              <a:solidFill>
                <a:srgbClr val="191919"/>
              </a:solidFill>
            </a:endParaRPr>
          </a:p>
          <a:p>
            <a:pPr indent="0" lvl="0" marL="0" rtl="0" algn="l">
              <a:spcBef>
                <a:spcPts val="0"/>
              </a:spcBef>
              <a:spcAft>
                <a:spcPts val="0"/>
              </a:spcAft>
              <a:buNone/>
            </a:pPr>
            <a:r>
              <a:t/>
            </a:r>
            <a:endParaRPr sz="1700"/>
          </a:p>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50"/>
          <p:cNvSpPr txBox="1"/>
          <p:nvPr>
            <p:ph type="title"/>
          </p:nvPr>
        </p:nvSpPr>
        <p:spPr>
          <a:xfrm>
            <a:off x="2038200" y="2704975"/>
            <a:ext cx="5067600" cy="84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Persona’s</a:t>
            </a:r>
            <a:endParaRPr/>
          </a:p>
        </p:txBody>
      </p:sp>
      <p:sp>
        <p:nvSpPr>
          <p:cNvPr id="518" name="Google Shape;518;p50"/>
          <p:cNvSpPr txBox="1"/>
          <p:nvPr>
            <p:ph idx="2" type="title"/>
          </p:nvPr>
        </p:nvSpPr>
        <p:spPr>
          <a:xfrm>
            <a:off x="3837300" y="1550988"/>
            <a:ext cx="1469400" cy="8418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en"/>
              <a:t>03</a:t>
            </a:r>
            <a:endParaRPr/>
          </a:p>
        </p:txBody>
      </p:sp>
      <p:sp>
        <p:nvSpPr>
          <p:cNvPr id="519" name="Google Shape;519;p50"/>
          <p:cNvSpPr txBox="1"/>
          <p:nvPr>
            <p:ph idx="1" type="subTitle"/>
          </p:nvPr>
        </p:nvSpPr>
        <p:spPr>
          <a:xfrm>
            <a:off x="2038200" y="3634938"/>
            <a:ext cx="5067600" cy="37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Overzicht van verschillende type gebruikers</a:t>
            </a:r>
            <a:endParaRPr/>
          </a:p>
          <a:p>
            <a:pPr indent="0" lvl="0" marL="0" rtl="0" algn="ctr">
              <a:spcBef>
                <a:spcPts val="0"/>
              </a:spcBef>
              <a:spcAft>
                <a:spcPts val="0"/>
              </a:spcAft>
              <a:buNone/>
            </a:pPr>
            <a:r>
              <a:t/>
            </a:r>
            <a:endParaRPr/>
          </a:p>
        </p:txBody>
      </p:sp>
      <p:cxnSp>
        <p:nvCxnSpPr>
          <p:cNvPr id="520" name="Google Shape;520;p50"/>
          <p:cNvCxnSpPr/>
          <p:nvPr/>
        </p:nvCxnSpPr>
        <p:spPr>
          <a:xfrm>
            <a:off x="2951250" y="2574775"/>
            <a:ext cx="3241500" cy="0"/>
          </a:xfrm>
          <a:prstGeom prst="straightConnector1">
            <a:avLst/>
          </a:prstGeom>
          <a:noFill/>
          <a:ln cap="flat" cmpd="sng" w="9525">
            <a:solidFill>
              <a:schemeClr val="dk1"/>
            </a:solidFill>
            <a:prstDash val="solid"/>
            <a:round/>
            <a:headEnd len="med" w="med" type="none"/>
            <a:tailEnd len="med" w="med" type="none"/>
          </a:ln>
        </p:spPr>
      </p:cxnSp>
      <p:grpSp>
        <p:nvGrpSpPr>
          <p:cNvPr id="521" name="Google Shape;521;p50"/>
          <p:cNvGrpSpPr/>
          <p:nvPr/>
        </p:nvGrpSpPr>
        <p:grpSpPr>
          <a:xfrm>
            <a:off x="7770420" y="810810"/>
            <a:ext cx="3508772" cy="4332684"/>
            <a:chOff x="-5" y="813197"/>
            <a:chExt cx="3508772" cy="4332684"/>
          </a:xfrm>
        </p:grpSpPr>
        <p:sp>
          <p:nvSpPr>
            <p:cNvPr id="522" name="Google Shape;522;p50"/>
            <p:cNvSpPr/>
            <p:nvPr/>
          </p:nvSpPr>
          <p:spPr>
            <a:xfrm>
              <a:off x="703654" y="3040856"/>
              <a:ext cx="1402556" cy="809625"/>
            </a:xfrm>
            <a:custGeom>
              <a:rect b="b" l="l" r="r" t="t"/>
              <a:pathLst>
                <a:path extrusionOk="0" h="680" w="1178">
                  <a:moveTo>
                    <a:pt x="590" y="680"/>
                  </a:moveTo>
                  <a:lnTo>
                    <a:pt x="1178" y="340"/>
                  </a:lnTo>
                  <a:lnTo>
                    <a:pt x="590" y="0"/>
                  </a:lnTo>
                  <a:lnTo>
                    <a:pt x="590" y="0"/>
                  </a:lnTo>
                  <a:lnTo>
                    <a:pt x="0" y="340"/>
                  </a:lnTo>
                  <a:lnTo>
                    <a:pt x="590" y="680"/>
                  </a:lnTo>
                  <a:lnTo>
                    <a:pt x="590" y="680"/>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23" name="Google Shape;523;p50"/>
            <p:cNvSpPr/>
            <p:nvPr/>
          </p:nvSpPr>
          <p:spPr>
            <a:xfrm>
              <a:off x="1400170" y="813197"/>
              <a:ext cx="2108597" cy="1216819"/>
            </a:xfrm>
            <a:custGeom>
              <a:rect b="b" l="l" r="r" t="t"/>
              <a:pathLst>
                <a:path extrusionOk="0" h="1022" w="1771">
                  <a:moveTo>
                    <a:pt x="1771" y="341"/>
                  </a:moveTo>
                  <a:lnTo>
                    <a:pt x="1180" y="0"/>
                  </a:lnTo>
                  <a:lnTo>
                    <a:pt x="1180" y="0"/>
                  </a:lnTo>
                  <a:lnTo>
                    <a:pt x="590" y="341"/>
                  </a:lnTo>
                  <a:lnTo>
                    <a:pt x="0" y="681"/>
                  </a:lnTo>
                  <a:lnTo>
                    <a:pt x="590" y="1022"/>
                  </a:lnTo>
                  <a:lnTo>
                    <a:pt x="590" y="1022"/>
                  </a:lnTo>
                  <a:lnTo>
                    <a:pt x="1180" y="681"/>
                  </a:lnTo>
                  <a:lnTo>
                    <a:pt x="590" y="341"/>
                  </a:lnTo>
                  <a:lnTo>
                    <a:pt x="1180" y="681"/>
                  </a:lnTo>
                  <a:lnTo>
                    <a:pt x="1180" y="681"/>
                  </a:lnTo>
                  <a:lnTo>
                    <a:pt x="1771" y="341"/>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24" name="Google Shape;524;p50"/>
            <p:cNvSpPr/>
            <p:nvPr/>
          </p:nvSpPr>
          <p:spPr>
            <a:xfrm>
              <a:off x="703654" y="3519488"/>
              <a:ext cx="702469" cy="812006"/>
            </a:xfrm>
            <a:custGeom>
              <a:rect b="b" l="l" r="r" t="t"/>
              <a:pathLst>
                <a:path extrusionOk="0" h="682" w="590">
                  <a:moveTo>
                    <a:pt x="0" y="342"/>
                  </a:moveTo>
                  <a:lnTo>
                    <a:pt x="590" y="0"/>
                  </a:lnTo>
                  <a:lnTo>
                    <a:pt x="590" y="682"/>
                  </a:lnTo>
                  <a:lnTo>
                    <a:pt x="0" y="34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25" name="Google Shape;525;p50"/>
            <p:cNvSpPr/>
            <p:nvPr/>
          </p:nvSpPr>
          <p:spPr>
            <a:xfrm>
              <a:off x="-5" y="1620441"/>
              <a:ext cx="703659" cy="1825228"/>
            </a:xfrm>
            <a:custGeom>
              <a:rect b="b" l="l" r="r" t="t"/>
              <a:pathLst>
                <a:path extrusionOk="0" h="1533" w="591">
                  <a:moveTo>
                    <a:pt x="591" y="340"/>
                  </a:moveTo>
                  <a:lnTo>
                    <a:pt x="0" y="0"/>
                  </a:lnTo>
                  <a:lnTo>
                    <a:pt x="0" y="1193"/>
                  </a:lnTo>
                  <a:lnTo>
                    <a:pt x="591" y="1533"/>
                  </a:lnTo>
                  <a:lnTo>
                    <a:pt x="591" y="340"/>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26" name="Google Shape;526;p50"/>
            <p:cNvSpPr/>
            <p:nvPr/>
          </p:nvSpPr>
          <p:spPr>
            <a:xfrm>
              <a:off x="703654" y="3927872"/>
              <a:ext cx="702469" cy="1218009"/>
            </a:xfrm>
            <a:custGeom>
              <a:rect b="b" l="l" r="r" t="t"/>
              <a:pathLst>
                <a:path extrusionOk="0" h="1023" w="590">
                  <a:moveTo>
                    <a:pt x="590" y="341"/>
                  </a:moveTo>
                  <a:lnTo>
                    <a:pt x="0" y="0"/>
                  </a:lnTo>
                  <a:lnTo>
                    <a:pt x="0" y="682"/>
                  </a:lnTo>
                  <a:lnTo>
                    <a:pt x="590" y="1023"/>
                  </a:lnTo>
                  <a:lnTo>
                    <a:pt x="590" y="341"/>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cxnSp>
          <p:nvCxnSpPr>
            <p:cNvPr id="527" name="Google Shape;527;p50"/>
            <p:cNvCxnSpPr/>
            <p:nvPr/>
          </p:nvCxnSpPr>
          <p:spPr>
            <a:xfrm flipH="1">
              <a:off x="1725154" y="1562100"/>
              <a:ext cx="426300" cy="243000"/>
            </a:xfrm>
            <a:prstGeom prst="straightConnector1">
              <a:avLst/>
            </a:prstGeom>
            <a:noFill/>
            <a:ln cap="flat" cmpd="sng" w="9525">
              <a:solidFill>
                <a:schemeClr val="dk1"/>
              </a:solidFill>
              <a:prstDash val="solid"/>
              <a:miter lim="800000"/>
              <a:headEnd len="med" w="med" type="none"/>
              <a:tailEnd len="med" w="med" type="none"/>
            </a:ln>
          </p:spPr>
        </p:cxnSp>
        <p:cxnSp>
          <p:nvCxnSpPr>
            <p:cNvPr id="528" name="Google Shape;528;p50"/>
            <p:cNvCxnSpPr/>
            <p:nvPr/>
          </p:nvCxnSpPr>
          <p:spPr>
            <a:xfrm>
              <a:off x="1053697" y="4131469"/>
              <a:ext cx="0" cy="503700"/>
            </a:xfrm>
            <a:prstGeom prst="straightConnector1">
              <a:avLst/>
            </a:prstGeom>
            <a:noFill/>
            <a:ln cap="flat" cmpd="sng" w="9525">
              <a:solidFill>
                <a:schemeClr val="dk1"/>
              </a:solidFill>
              <a:prstDash val="solid"/>
              <a:miter lim="800000"/>
              <a:headEnd len="med" w="med" type="none"/>
              <a:tailEnd len="med" w="med" type="none"/>
            </a:ln>
          </p:spPr>
        </p:cxnSp>
        <p:cxnSp>
          <p:nvCxnSpPr>
            <p:cNvPr id="529" name="Google Shape;529;p50"/>
            <p:cNvCxnSpPr/>
            <p:nvPr/>
          </p:nvCxnSpPr>
          <p:spPr>
            <a:xfrm rot="10800000">
              <a:off x="385757" y="2253713"/>
              <a:ext cx="0" cy="1008600"/>
            </a:xfrm>
            <a:prstGeom prst="straightConnector1">
              <a:avLst/>
            </a:prstGeom>
            <a:noFill/>
            <a:ln cap="flat" cmpd="sng" w="9525">
              <a:solidFill>
                <a:schemeClr val="dk1"/>
              </a:solidFill>
              <a:prstDash val="solid"/>
              <a:miter lim="800000"/>
              <a:headEnd len="med" w="med" type="none"/>
              <a:tailEnd len="med" w="med" type="none"/>
            </a:ln>
          </p:spPr>
        </p:cxnSp>
        <p:sp>
          <p:nvSpPr>
            <p:cNvPr id="530" name="Google Shape;530;p50"/>
            <p:cNvSpPr/>
            <p:nvPr/>
          </p:nvSpPr>
          <p:spPr>
            <a:xfrm>
              <a:off x="1408214" y="1870367"/>
              <a:ext cx="727643" cy="2866225"/>
            </a:xfrm>
            <a:custGeom>
              <a:rect b="b" l="l" r="r" t="t"/>
              <a:pathLst>
                <a:path extrusionOk="0" h="3722370" w="921067">
                  <a:moveTo>
                    <a:pt x="921068" y="2658428"/>
                  </a:moveTo>
                  <a:lnTo>
                    <a:pt x="921068" y="1595437"/>
                  </a:lnTo>
                  <a:lnTo>
                    <a:pt x="921068" y="531495"/>
                  </a:lnTo>
                  <a:lnTo>
                    <a:pt x="0" y="0"/>
                  </a:lnTo>
                  <a:lnTo>
                    <a:pt x="0" y="1063943"/>
                  </a:lnTo>
                  <a:lnTo>
                    <a:pt x="0" y="2126933"/>
                  </a:lnTo>
                  <a:lnTo>
                    <a:pt x="0" y="3190875"/>
                  </a:lnTo>
                  <a:lnTo>
                    <a:pt x="921068" y="372237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31" name="Google Shape;531;p50"/>
            <p:cNvSpPr/>
            <p:nvPr/>
          </p:nvSpPr>
          <p:spPr>
            <a:xfrm>
              <a:off x="679995" y="1176907"/>
              <a:ext cx="1456039" cy="1637738"/>
            </a:xfrm>
            <a:custGeom>
              <a:rect b="b" l="l" r="r" t="t"/>
              <a:pathLst>
                <a:path extrusionOk="0" h="2126932" w="1843087">
                  <a:moveTo>
                    <a:pt x="0" y="1063943"/>
                  </a:moveTo>
                  <a:lnTo>
                    <a:pt x="0" y="1063943"/>
                  </a:lnTo>
                  <a:lnTo>
                    <a:pt x="0" y="0"/>
                  </a:lnTo>
                  <a:lnTo>
                    <a:pt x="1843088" y="1063943"/>
                  </a:lnTo>
                  <a:lnTo>
                    <a:pt x="1843088" y="2126933"/>
                  </a:lnTo>
                  <a:lnTo>
                    <a:pt x="1842135" y="2124075"/>
                  </a:lnTo>
                  <a:lnTo>
                    <a:pt x="1842135" y="2126933"/>
                  </a:lnTo>
                  <a:lnTo>
                    <a:pt x="0" y="1063943"/>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32" name="Google Shape;532;p50"/>
            <p:cNvSpPr/>
            <p:nvPr/>
          </p:nvSpPr>
          <p:spPr>
            <a:xfrm>
              <a:off x="1408214" y="3921366"/>
              <a:ext cx="1455286" cy="818502"/>
            </a:xfrm>
            <a:custGeom>
              <a:rect b="b" l="l" r="r" t="t"/>
              <a:pathLst>
                <a:path extrusionOk="0" h="1062990" w="1842134">
                  <a:moveTo>
                    <a:pt x="921068" y="1062990"/>
                  </a:moveTo>
                  <a:lnTo>
                    <a:pt x="1842135" y="531495"/>
                  </a:lnTo>
                  <a:lnTo>
                    <a:pt x="921068" y="0"/>
                  </a:lnTo>
                  <a:lnTo>
                    <a:pt x="921068" y="0"/>
                  </a:lnTo>
                  <a:lnTo>
                    <a:pt x="0" y="531495"/>
                  </a:lnTo>
                  <a:lnTo>
                    <a:pt x="921068" y="106299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33" name="Google Shape;533;p50"/>
            <p:cNvSpPr/>
            <p:nvPr/>
          </p:nvSpPr>
          <p:spPr>
            <a:xfrm>
              <a:off x="942600" y="1756413"/>
              <a:ext cx="1351100" cy="2673100"/>
            </a:xfrm>
            <a:custGeom>
              <a:rect b="b" l="l" r="r" t="t"/>
              <a:pathLst>
                <a:path extrusionOk="0" h="106924" w="54044">
                  <a:moveTo>
                    <a:pt x="54044" y="106924"/>
                  </a:moveTo>
                  <a:lnTo>
                    <a:pt x="34209" y="94192"/>
                  </a:lnTo>
                  <a:lnTo>
                    <a:pt x="34209" y="18561"/>
                  </a:lnTo>
                  <a:lnTo>
                    <a:pt x="0" y="0"/>
                  </a:lnTo>
                </a:path>
              </a:pathLst>
            </a:custGeom>
            <a:no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534" name="Google Shape;534;p50"/>
          <p:cNvGrpSpPr/>
          <p:nvPr/>
        </p:nvGrpSpPr>
        <p:grpSpPr>
          <a:xfrm flipH="1">
            <a:off x="-2110130" y="-374190"/>
            <a:ext cx="3508772" cy="4332684"/>
            <a:chOff x="-5" y="813197"/>
            <a:chExt cx="3508772" cy="4332684"/>
          </a:xfrm>
        </p:grpSpPr>
        <p:sp>
          <p:nvSpPr>
            <p:cNvPr id="535" name="Google Shape;535;p50"/>
            <p:cNvSpPr/>
            <p:nvPr/>
          </p:nvSpPr>
          <p:spPr>
            <a:xfrm>
              <a:off x="703654" y="3040856"/>
              <a:ext cx="1402556" cy="809625"/>
            </a:xfrm>
            <a:custGeom>
              <a:rect b="b" l="l" r="r" t="t"/>
              <a:pathLst>
                <a:path extrusionOk="0" h="680" w="1178">
                  <a:moveTo>
                    <a:pt x="590" y="680"/>
                  </a:moveTo>
                  <a:lnTo>
                    <a:pt x="1178" y="340"/>
                  </a:lnTo>
                  <a:lnTo>
                    <a:pt x="590" y="0"/>
                  </a:lnTo>
                  <a:lnTo>
                    <a:pt x="590" y="0"/>
                  </a:lnTo>
                  <a:lnTo>
                    <a:pt x="0" y="340"/>
                  </a:lnTo>
                  <a:lnTo>
                    <a:pt x="590" y="680"/>
                  </a:lnTo>
                  <a:lnTo>
                    <a:pt x="590" y="680"/>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36" name="Google Shape;536;p50"/>
            <p:cNvSpPr/>
            <p:nvPr/>
          </p:nvSpPr>
          <p:spPr>
            <a:xfrm>
              <a:off x="1400170" y="813197"/>
              <a:ext cx="2108597" cy="1216819"/>
            </a:xfrm>
            <a:custGeom>
              <a:rect b="b" l="l" r="r" t="t"/>
              <a:pathLst>
                <a:path extrusionOk="0" h="1022" w="1771">
                  <a:moveTo>
                    <a:pt x="1771" y="341"/>
                  </a:moveTo>
                  <a:lnTo>
                    <a:pt x="1180" y="0"/>
                  </a:lnTo>
                  <a:lnTo>
                    <a:pt x="1180" y="0"/>
                  </a:lnTo>
                  <a:lnTo>
                    <a:pt x="590" y="341"/>
                  </a:lnTo>
                  <a:lnTo>
                    <a:pt x="0" y="681"/>
                  </a:lnTo>
                  <a:lnTo>
                    <a:pt x="590" y="1022"/>
                  </a:lnTo>
                  <a:lnTo>
                    <a:pt x="590" y="1022"/>
                  </a:lnTo>
                  <a:lnTo>
                    <a:pt x="1180" y="681"/>
                  </a:lnTo>
                  <a:lnTo>
                    <a:pt x="590" y="341"/>
                  </a:lnTo>
                  <a:lnTo>
                    <a:pt x="1180" y="681"/>
                  </a:lnTo>
                  <a:lnTo>
                    <a:pt x="1180" y="681"/>
                  </a:lnTo>
                  <a:lnTo>
                    <a:pt x="1771" y="341"/>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37" name="Google Shape;537;p50"/>
            <p:cNvSpPr/>
            <p:nvPr/>
          </p:nvSpPr>
          <p:spPr>
            <a:xfrm>
              <a:off x="703654" y="3519488"/>
              <a:ext cx="702469" cy="812006"/>
            </a:xfrm>
            <a:custGeom>
              <a:rect b="b" l="l" r="r" t="t"/>
              <a:pathLst>
                <a:path extrusionOk="0" h="682" w="590">
                  <a:moveTo>
                    <a:pt x="0" y="342"/>
                  </a:moveTo>
                  <a:lnTo>
                    <a:pt x="590" y="0"/>
                  </a:lnTo>
                  <a:lnTo>
                    <a:pt x="590" y="682"/>
                  </a:lnTo>
                  <a:lnTo>
                    <a:pt x="0" y="34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38" name="Google Shape;538;p50"/>
            <p:cNvSpPr/>
            <p:nvPr/>
          </p:nvSpPr>
          <p:spPr>
            <a:xfrm>
              <a:off x="-5" y="1620441"/>
              <a:ext cx="703659" cy="1825228"/>
            </a:xfrm>
            <a:custGeom>
              <a:rect b="b" l="l" r="r" t="t"/>
              <a:pathLst>
                <a:path extrusionOk="0" h="1533" w="591">
                  <a:moveTo>
                    <a:pt x="591" y="340"/>
                  </a:moveTo>
                  <a:lnTo>
                    <a:pt x="0" y="0"/>
                  </a:lnTo>
                  <a:lnTo>
                    <a:pt x="0" y="1193"/>
                  </a:lnTo>
                  <a:lnTo>
                    <a:pt x="591" y="1533"/>
                  </a:lnTo>
                  <a:lnTo>
                    <a:pt x="591" y="340"/>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39" name="Google Shape;539;p50"/>
            <p:cNvSpPr/>
            <p:nvPr/>
          </p:nvSpPr>
          <p:spPr>
            <a:xfrm>
              <a:off x="703654" y="3927872"/>
              <a:ext cx="702469" cy="1218009"/>
            </a:xfrm>
            <a:custGeom>
              <a:rect b="b" l="l" r="r" t="t"/>
              <a:pathLst>
                <a:path extrusionOk="0" h="1023" w="590">
                  <a:moveTo>
                    <a:pt x="590" y="341"/>
                  </a:moveTo>
                  <a:lnTo>
                    <a:pt x="0" y="0"/>
                  </a:lnTo>
                  <a:lnTo>
                    <a:pt x="0" y="682"/>
                  </a:lnTo>
                  <a:lnTo>
                    <a:pt x="590" y="1023"/>
                  </a:lnTo>
                  <a:lnTo>
                    <a:pt x="590" y="341"/>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cxnSp>
          <p:nvCxnSpPr>
            <p:cNvPr id="540" name="Google Shape;540;p50"/>
            <p:cNvCxnSpPr/>
            <p:nvPr/>
          </p:nvCxnSpPr>
          <p:spPr>
            <a:xfrm flipH="1">
              <a:off x="1725154" y="1562100"/>
              <a:ext cx="426300" cy="243000"/>
            </a:xfrm>
            <a:prstGeom prst="straightConnector1">
              <a:avLst/>
            </a:prstGeom>
            <a:noFill/>
            <a:ln cap="flat" cmpd="sng" w="9525">
              <a:solidFill>
                <a:schemeClr val="dk1"/>
              </a:solidFill>
              <a:prstDash val="solid"/>
              <a:miter lim="800000"/>
              <a:headEnd len="med" w="med" type="none"/>
              <a:tailEnd len="med" w="med" type="none"/>
            </a:ln>
          </p:spPr>
        </p:cxnSp>
        <p:cxnSp>
          <p:nvCxnSpPr>
            <p:cNvPr id="541" name="Google Shape;541;p50"/>
            <p:cNvCxnSpPr/>
            <p:nvPr/>
          </p:nvCxnSpPr>
          <p:spPr>
            <a:xfrm>
              <a:off x="1053697" y="4131469"/>
              <a:ext cx="0" cy="503700"/>
            </a:xfrm>
            <a:prstGeom prst="straightConnector1">
              <a:avLst/>
            </a:prstGeom>
            <a:noFill/>
            <a:ln cap="flat" cmpd="sng" w="9525">
              <a:solidFill>
                <a:schemeClr val="dk1"/>
              </a:solidFill>
              <a:prstDash val="solid"/>
              <a:miter lim="800000"/>
              <a:headEnd len="med" w="med" type="none"/>
              <a:tailEnd len="med" w="med" type="none"/>
            </a:ln>
          </p:spPr>
        </p:cxnSp>
        <p:cxnSp>
          <p:nvCxnSpPr>
            <p:cNvPr id="542" name="Google Shape;542;p50"/>
            <p:cNvCxnSpPr/>
            <p:nvPr/>
          </p:nvCxnSpPr>
          <p:spPr>
            <a:xfrm rot="10800000">
              <a:off x="385757" y="2253713"/>
              <a:ext cx="0" cy="1008600"/>
            </a:xfrm>
            <a:prstGeom prst="straightConnector1">
              <a:avLst/>
            </a:prstGeom>
            <a:noFill/>
            <a:ln cap="flat" cmpd="sng" w="9525">
              <a:solidFill>
                <a:schemeClr val="dk1"/>
              </a:solidFill>
              <a:prstDash val="solid"/>
              <a:miter lim="800000"/>
              <a:headEnd len="med" w="med" type="none"/>
              <a:tailEnd len="med" w="med" type="none"/>
            </a:ln>
          </p:spPr>
        </p:cxnSp>
        <p:sp>
          <p:nvSpPr>
            <p:cNvPr id="543" name="Google Shape;543;p50"/>
            <p:cNvSpPr/>
            <p:nvPr/>
          </p:nvSpPr>
          <p:spPr>
            <a:xfrm>
              <a:off x="1408214" y="1870367"/>
              <a:ext cx="727643" cy="2866225"/>
            </a:xfrm>
            <a:custGeom>
              <a:rect b="b" l="l" r="r" t="t"/>
              <a:pathLst>
                <a:path extrusionOk="0" h="3722370" w="921067">
                  <a:moveTo>
                    <a:pt x="921068" y="2658428"/>
                  </a:moveTo>
                  <a:lnTo>
                    <a:pt x="921068" y="1595437"/>
                  </a:lnTo>
                  <a:lnTo>
                    <a:pt x="921068" y="531495"/>
                  </a:lnTo>
                  <a:lnTo>
                    <a:pt x="0" y="0"/>
                  </a:lnTo>
                  <a:lnTo>
                    <a:pt x="0" y="1063943"/>
                  </a:lnTo>
                  <a:lnTo>
                    <a:pt x="0" y="2126933"/>
                  </a:lnTo>
                  <a:lnTo>
                    <a:pt x="0" y="3190875"/>
                  </a:lnTo>
                  <a:lnTo>
                    <a:pt x="921068" y="372237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44" name="Google Shape;544;p50"/>
            <p:cNvSpPr/>
            <p:nvPr/>
          </p:nvSpPr>
          <p:spPr>
            <a:xfrm>
              <a:off x="679995" y="1176907"/>
              <a:ext cx="1456039" cy="1637738"/>
            </a:xfrm>
            <a:custGeom>
              <a:rect b="b" l="l" r="r" t="t"/>
              <a:pathLst>
                <a:path extrusionOk="0" h="2126932" w="1843087">
                  <a:moveTo>
                    <a:pt x="0" y="1063943"/>
                  </a:moveTo>
                  <a:lnTo>
                    <a:pt x="0" y="1063943"/>
                  </a:lnTo>
                  <a:lnTo>
                    <a:pt x="0" y="0"/>
                  </a:lnTo>
                  <a:lnTo>
                    <a:pt x="1843088" y="1063943"/>
                  </a:lnTo>
                  <a:lnTo>
                    <a:pt x="1843088" y="2126933"/>
                  </a:lnTo>
                  <a:lnTo>
                    <a:pt x="1842135" y="2124075"/>
                  </a:lnTo>
                  <a:lnTo>
                    <a:pt x="1842135" y="2126933"/>
                  </a:lnTo>
                  <a:lnTo>
                    <a:pt x="0" y="1063943"/>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45" name="Google Shape;545;p50"/>
            <p:cNvSpPr/>
            <p:nvPr/>
          </p:nvSpPr>
          <p:spPr>
            <a:xfrm>
              <a:off x="1408214" y="3921366"/>
              <a:ext cx="1455286" cy="818502"/>
            </a:xfrm>
            <a:custGeom>
              <a:rect b="b" l="l" r="r" t="t"/>
              <a:pathLst>
                <a:path extrusionOk="0" h="1062990" w="1842134">
                  <a:moveTo>
                    <a:pt x="921068" y="1062990"/>
                  </a:moveTo>
                  <a:lnTo>
                    <a:pt x="1842135" y="531495"/>
                  </a:lnTo>
                  <a:lnTo>
                    <a:pt x="921068" y="0"/>
                  </a:lnTo>
                  <a:lnTo>
                    <a:pt x="921068" y="0"/>
                  </a:lnTo>
                  <a:lnTo>
                    <a:pt x="0" y="531495"/>
                  </a:lnTo>
                  <a:lnTo>
                    <a:pt x="921068" y="106299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46" name="Google Shape;546;p50"/>
            <p:cNvSpPr/>
            <p:nvPr/>
          </p:nvSpPr>
          <p:spPr>
            <a:xfrm>
              <a:off x="942600" y="1756413"/>
              <a:ext cx="1351100" cy="2673100"/>
            </a:xfrm>
            <a:custGeom>
              <a:rect b="b" l="l" r="r" t="t"/>
              <a:pathLst>
                <a:path extrusionOk="0" h="106924" w="54044">
                  <a:moveTo>
                    <a:pt x="54044" y="106924"/>
                  </a:moveTo>
                  <a:lnTo>
                    <a:pt x="34209" y="94192"/>
                  </a:lnTo>
                  <a:lnTo>
                    <a:pt x="34209" y="18561"/>
                  </a:lnTo>
                  <a:lnTo>
                    <a:pt x="0" y="0"/>
                  </a:lnTo>
                </a:path>
              </a:pathLst>
            </a:custGeom>
            <a:no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id="551" name="Google Shape;551;p51" title="Nieuws heeft waarde wanneer het kort, visueel en makkelijk te begrijpen is. Nieuws is pas interessant als het relevant, opvallend of trending is op sociale media. (1).png"/>
          <p:cNvPicPr preferRelativeResize="0"/>
          <p:nvPr/>
        </p:nvPicPr>
        <p:blipFill>
          <a:blip r:embed="rId3">
            <a:alphaModFix/>
          </a:blip>
          <a:stretch>
            <a:fillRect/>
          </a:stretch>
        </p:blipFill>
        <p:spPr>
          <a:xfrm>
            <a:off x="1239700" y="152400"/>
            <a:ext cx="3234749" cy="2233374"/>
          </a:xfrm>
          <a:prstGeom prst="rect">
            <a:avLst/>
          </a:prstGeom>
          <a:noFill/>
          <a:ln>
            <a:noFill/>
          </a:ln>
        </p:spPr>
      </p:pic>
      <p:pic>
        <p:nvPicPr>
          <p:cNvPr id="552" name="Google Shape;552;p51" title="Nieuws heeft waarde wanneer het objectief, betrouwbaar en gecontroleerd is Nieuws is waardevol als het context en diepere duiding biedt, zodat hij het thema volledig kan begrijpen. (1).png"/>
          <p:cNvPicPr preferRelativeResize="0"/>
          <p:nvPr/>
        </p:nvPicPr>
        <p:blipFill>
          <a:blip r:embed="rId4">
            <a:alphaModFix/>
          </a:blip>
          <a:stretch>
            <a:fillRect/>
          </a:stretch>
        </p:blipFill>
        <p:spPr>
          <a:xfrm>
            <a:off x="4937125" y="152388"/>
            <a:ext cx="3156024" cy="2178999"/>
          </a:xfrm>
          <a:prstGeom prst="rect">
            <a:avLst/>
          </a:prstGeom>
          <a:noFill/>
          <a:ln>
            <a:noFill/>
          </a:ln>
        </p:spPr>
      </p:pic>
      <p:pic>
        <p:nvPicPr>
          <p:cNvPr id="553" name="Google Shape;553;p51"/>
          <p:cNvPicPr preferRelativeResize="0"/>
          <p:nvPr/>
        </p:nvPicPr>
        <p:blipFill>
          <a:blip r:embed="rId5">
            <a:alphaModFix/>
          </a:blip>
          <a:stretch>
            <a:fillRect/>
          </a:stretch>
        </p:blipFill>
        <p:spPr>
          <a:xfrm>
            <a:off x="1239700" y="2519150"/>
            <a:ext cx="3234751" cy="2084841"/>
          </a:xfrm>
          <a:prstGeom prst="rect">
            <a:avLst/>
          </a:prstGeom>
          <a:noFill/>
          <a:ln>
            <a:noFill/>
          </a:ln>
        </p:spPr>
      </p:pic>
      <p:pic>
        <p:nvPicPr>
          <p:cNvPr id="554" name="Google Shape;554;p51"/>
          <p:cNvPicPr preferRelativeResize="0"/>
          <p:nvPr/>
        </p:nvPicPr>
        <p:blipFill>
          <a:blip r:embed="rId6">
            <a:alphaModFix/>
          </a:blip>
          <a:stretch>
            <a:fillRect/>
          </a:stretch>
        </p:blipFill>
        <p:spPr>
          <a:xfrm>
            <a:off x="4937125" y="2519152"/>
            <a:ext cx="3234750" cy="204629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52"/>
          <p:cNvSpPr txBox="1"/>
          <p:nvPr>
            <p:ph idx="1" type="subTitle"/>
          </p:nvPr>
        </p:nvSpPr>
        <p:spPr>
          <a:xfrm>
            <a:off x="713225" y="3279425"/>
            <a:ext cx="5067600" cy="37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Formulering van het duidelijke probleem dat het ontwerpproces stuurt</a:t>
            </a:r>
            <a:endParaRPr/>
          </a:p>
          <a:p>
            <a:pPr indent="0" lvl="0" marL="0" rtl="0" algn="l">
              <a:spcBef>
                <a:spcPts val="0"/>
              </a:spcBef>
              <a:spcAft>
                <a:spcPts val="0"/>
              </a:spcAft>
              <a:buNone/>
            </a:pPr>
            <a:r>
              <a:t/>
            </a:r>
            <a:endParaRPr/>
          </a:p>
        </p:txBody>
      </p:sp>
      <p:sp>
        <p:nvSpPr>
          <p:cNvPr id="560" name="Google Shape;560;p52"/>
          <p:cNvSpPr txBox="1"/>
          <p:nvPr>
            <p:ph type="title"/>
          </p:nvPr>
        </p:nvSpPr>
        <p:spPr>
          <a:xfrm>
            <a:off x="713225" y="2249750"/>
            <a:ext cx="5254800" cy="841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Probleemstelling</a:t>
            </a:r>
            <a:endParaRPr/>
          </a:p>
        </p:txBody>
      </p:sp>
      <p:sp>
        <p:nvSpPr>
          <p:cNvPr id="561" name="Google Shape;561;p52"/>
          <p:cNvSpPr txBox="1"/>
          <p:nvPr>
            <p:ph idx="2" type="title"/>
          </p:nvPr>
        </p:nvSpPr>
        <p:spPr>
          <a:xfrm>
            <a:off x="827550" y="1080975"/>
            <a:ext cx="1469400" cy="8418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en"/>
              <a:t>04</a:t>
            </a:r>
            <a:endParaRPr/>
          </a:p>
        </p:txBody>
      </p:sp>
      <p:cxnSp>
        <p:nvCxnSpPr>
          <p:cNvPr id="562" name="Google Shape;562;p52"/>
          <p:cNvCxnSpPr>
            <a:stCxn id="561" idx="3"/>
          </p:cNvCxnSpPr>
          <p:nvPr/>
        </p:nvCxnSpPr>
        <p:spPr>
          <a:xfrm>
            <a:off x="2296950" y="1501875"/>
            <a:ext cx="3241500" cy="0"/>
          </a:xfrm>
          <a:prstGeom prst="straightConnector1">
            <a:avLst/>
          </a:prstGeom>
          <a:noFill/>
          <a:ln cap="flat" cmpd="sng" w="9525">
            <a:solidFill>
              <a:schemeClr val="dk1"/>
            </a:solidFill>
            <a:prstDash val="solid"/>
            <a:round/>
            <a:headEnd len="med" w="med" type="none"/>
            <a:tailEnd len="med" w="med" type="none"/>
          </a:ln>
        </p:spPr>
      </p:cxnSp>
      <p:grpSp>
        <p:nvGrpSpPr>
          <p:cNvPr id="563" name="Google Shape;563;p52"/>
          <p:cNvGrpSpPr/>
          <p:nvPr/>
        </p:nvGrpSpPr>
        <p:grpSpPr>
          <a:xfrm>
            <a:off x="6373445" y="405410"/>
            <a:ext cx="3508772" cy="4332684"/>
            <a:chOff x="-5" y="813197"/>
            <a:chExt cx="3508772" cy="4332684"/>
          </a:xfrm>
        </p:grpSpPr>
        <p:sp>
          <p:nvSpPr>
            <p:cNvPr id="564" name="Google Shape;564;p52"/>
            <p:cNvSpPr/>
            <p:nvPr/>
          </p:nvSpPr>
          <p:spPr>
            <a:xfrm>
              <a:off x="703654" y="3040856"/>
              <a:ext cx="1402556" cy="809625"/>
            </a:xfrm>
            <a:custGeom>
              <a:rect b="b" l="l" r="r" t="t"/>
              <a:pathLst>
                <a:path extrusionOk="0" h="680" w="1178">
                  <a:moveTo>
                    <a:pt x="590" y="680"/>
                  </a:moveTo>
                  <a:lnTo>
                    <a:pt x="1178" y="340"/>
                  </a:lnTo>
                  <a:lnTo>
                    <a:pt x="590" y="0"/>
                  </a:lnTo>
                  <a:lnTo>
                    <a:pt x="590" y="0"/>
                  </a:lnTo>
                  <a:lnTo>
                    <a:pt x="0" y="340"/>
                  </a:lnTo>
                  <a:lnTo>
                    <a:pt x="590" y="680"/>
                  </a:lnTo>
                  <a:lnTo>
                    <a:pt x="590" y="680"/>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65" name="Google Shape;565;p52"/>
            <p:cNvSpPr/>
            <p:nvPr/>
          </p:nvSpPr>
          <p:spPr>
            <a:xfrm>
              <a:off x="1400170" y="813197"/>
              <a:ext cx="2108597" cy="1216819"/>
            </a:xfrm>
            <a:custGeom>
              <a:rect b="b" l="l" r="r" t="t"/>
              <a:pathLst>
                <a:path extrusionOk="0" h="1022" w="1771">
                  <a:moveTo>
                    <a:pt x="1771" y="341"/>
                  </a:moveTo>
                  <a:lnTo>
                    <a:pt x="1180" y="0"/>
                  </a:lnTo>
                  <a:lnTo>
                    <a:pt x="1180" y="0"/>
                  </a:lnTo>
                  <a:lnTo>
                    <a:pt x="590" y="341"/>
                  </a:lnTo>
                  <a:lnTo>
                    <a:pt x="0" y="681"/>
                  </a:lnTo>
                  <a:lnTo>
                    <a:pt x="590" y="1022"/>
                  </a:lnTo>
                  <a:lnTo>
                    <a:pt x="590" y="1022"/>
                  </a:lnTo>
                  <a:lnTo>
                    <a:pt x="1180" y="681"/>
                  </a:lnTo>
                  <a:lnTo>
                    <a:pt x="590" y="341"/>
                  </a:lnTo>
                  <a:lnTo>
                    <a:pt x="1180" y="681"/>
                  </a:lnTo>
                  <a:lnTo>
                    <a:pt x="1180" y="681"/>
                  </a:lnTo>
                  <a:lnTo>
                    <a:pt x="1771" y="341"/>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66" name="Google Shape;566;p52"/>
            <p:cNvSpPr/>
            <p:nvPr/>
          </p:nvSpPr>
          <p:spPr>
            <a:xfrm>
              <a:off x="703654" y="3519488"/>
              <a:ext cx="702469" cy="812006"/>
            </a:xfrm>
            <a:custGeom>
              <a:rect b="b" l="l" r="r" t="t"/>
              <a:pathLst>
                <a:path extrusionOk="0" h="682" w="590">
                  <a:moveTo>
                    <a:pt x="0" y="342"/>
                  </a:moveTo>
                  <a:lnTo>
                    <a:pt x="590" y="0"/>
                  </a:lnTo>
                  <a:lnTo>
                    <a:pt x="590" y="682"/>
                  </a:lnTo>
                  <a:lnTo>
                    <a:pt x="0" y="34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67" name="Google Shape;567;p52"/>
            <p:cNvSpPr/>
            <p:nvPr/>
          </p:nvSpPr>
          <p:spPr>
            <a:xfrm>
              <a:off x="-5" y="1620441"/>
              <a:ext cx="703659" cy="1825228"/>
            </a:xfrm>
            <a:custGeom>
              <a:rect b="b" l="l" r="r" t="t"/>
              <a:pathLst>
                <a:path extrusionOk="0" h="1533" w="591">
                  <a:moveTo>
                    <a:pt x="591" y="340"/>
                  </a:moveTo>
                  <a:lnTo>
                    <a:pt x="0" y="0"/>
                  </a:lnTo>
                  <a:lnTo>
                    <a:pt x="0" y="1193"/>
                  </a:lnTo>
                  <a:lnTo>
                    <a:pt x="591" y="1533"/>
                  </a:lnTo>
                  <a:lnTo>
                    <a:pt x="591" y="340"/>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68" name="Google Shape;568;p52"/>
            <p:cNvSpPr/>
            <p:nvPr/>
          </p:nvSpPr>
          <p:spPr>
            <a:xfrm>
              <a:off x="703654" y="3927872"/>
              <a:ext cx="702469" cy="1218009"/>
            </a:xfrm>
            <a:custGeom>
              <a:rect b="b" l="l" r="r" t="t"/>
              <a:pathLst>
                <a:path extrusionOk="0" h="1023" w="590">
                  <a:moveTo>
                    <a:pt x="590" y="341"/>
                  </a:moveTo>
                  <a:lnTo>
                    <a:pt x="0" y="0"/>
                  </a:lnTo>
                  <a:lnTo>
                    <a:pt x="0" y="682"/>
                  </a:lnTo>
                  <a:lnTo>
                    <a:pt x="590" y="1023"/>
                  </a:lnTo>
                  <a:lnTo>
                    <a:pt x="590" y="341"/>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cxnSp>
          <p:nvCxnSpPr>
            <p:cNvPr id="569" name="Google Shape;569;p52"/>
            <p:cNvCxnSpPr/>
            <p:nvPr/>
          </p:nvCxnSpPr>
          <p:spPr>
            <a:xfrm flipH="1">
              <a:off x="1725154" y="1562100"/>
              <a:ext cx="426300" cy="243000"/>
            </a:xfrm>
            <a:prstGeom prst="straightConnector1">
              <a:avLst/>
            </a:prstGeom>
            <a:noFill/>
            <a:ln cap="flat" cmpd="sng" w="9525">
              <a:solidFill>
                <a:schemeClr val="dk1"/>
              </a:solidFill>
              <a:prstDash val="solid"/>
              <a:miter lim="800000"/>
              <a:headEnd len="med" w="med" type="none"/>
              <a:tailEnd len="med" w="med" type="none"/>
            </a:ln>
          </p:spPr>
        </p:cxnSp>
        <p:cxnSp>
          <p:nvCxnSpPr>
            <p:cNvPr id="570" name="Google Shape;570;p52"/>
            <p:cNvCxnSpPr/>
            <p:nvPr/>
          </p:nvCxnSpPr>
          <p:spPr>
            <a:xfrm>
              <a:off x="1053697" y="4131469"/>
              <a:ext cx="0" cy="503700"/>
            </a:xfrm>
            <a:prstGeom prst="straightConnector1">
              <a:avLst/>
            </a:prstGeom>
            <a:noFill/>
            <a:ln cap="flat" cmpd="sng" w="9525">
              <a:solidFill>
                <a:schemeClr val="dk1"/>
              </a:solidFill>
              <a:prstDash val="solid"/>
              <a:miter lim="800000"/>
              <a:headEnd len="med" w="med" type="none"/>
              <a:tailEnd len="med" w="med" type="none"/>
            </a:ln>
          </p:spPr>
        </p:cxnSp>
        <p:cxnSp>
          <p:nvCxnSpPr>
            <p:cNvPr id="571" name="Google Shape;571;p52"/>
            <p:cNvCxnSpPr/>
            <p:nvPr/>
          </p:nvCxnSpPr>
          <p:spPr>
            <a:xfrm rot="10800000">
              <a:off x="385757" y="2253713"/>
              <a:ext cx="0" cy="1008600"/>
            </a:xfrm>
            <a:prstGeom prst="straightConnector1">
              <a:avLst/>
            </a:prstGeom>
            <a:noFill/>
            <a:ln cap="flat" cmpd="sng" w="9525">
              <a:solidFill>
                <a:schemeClr val="dk1"/>
              </a:solidFill>
              <a:prstDash val="solid"/>
              <a:miter lim="800000"/>
              <a:headEnd len="med" w="med" type="none"/>
              <a:tailEnd len="med" w="med" type="none"/>
            </a:ln>
          </p:spPr>
        </p:cxnSp>
        <p:sp>
          <p:nvSpPr>
            <p:cNvPr id="572" name="Google Shape;572;p52"/>
            <p:cNvSpPr/>
            <p:nvPr/>
          </p:nvSpPr>
          <p:spPr>
            <a:xfrm>
              <a:off x="1408214" y="1870367"/>
              <a:ext cx="727643" cy="2866225"/>
            </a:xfrm>
            <a:custGeom>
              <a:rect b="b" l="l" r="r" t="t"/>
              <a:pathLst>
                <a:path extrusionOk="0" h="3722370" w="921067">
                  <a:moveTo>
                    <a:pt x="921068" y="2658428"/>
                  </a:moveTo>
                  <a:lnTo>
                    <a:pt x="921068" y="1595437"/>
                  </a:lnTo>
                  <a:lnTo>
                    <a:pt x="921068" y="531495"/>
                  </a:lnTo>
                  <a:lnTo>
                    <a:pt x="0" y="0"/>
                  </a:lnTo>
                  <a:lnTo>
                    <a:pt x="0" y="1063943"/>
                  </a:lnTo>
                  <a:lnTo>
                    <a:pt x="0" y="2126933"/>
                  </a:lnTo>
                  <a:lnTo>
                    <a:pt x="0" y="3190875"/>
                  </a:lnTo>
                  <a:lnTo>
                    <a:pt x="921068" y="372237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73" name="Google Shape;573;p52"/>
            <p:cNvSpPr/>
            <p:nvPr/>
          </p:nvSpPr>
          <p:spPr>
            <a:xfrm>
              <a:off x="679995" y="1176907"/>
              <a:ext cx="1456039" cy="1637738"/>
            </a:xfrm>
            <a:custGeom>
              <a:rect b="b" l="l" r="r" t="t"/>
              <a:pathLst>
                <a:path extrusionOk="0" h="2126932" w="1843087">
                  <a:moveTo>
                    <a:pt x="0" y="1063943"/>
                  </a:moveTo>
                  <a:lnTo>
                    <a:pt x="0" y="1063943"/>
                  </a:lnTo>
                  <a:lnTo>
                    <a:pt x="0" y="0"/>
                  </a:lnTo>
                  <a:lnTo>
                    <a:pt x="1843088" y="1063943"/>
                  </a:lnTo>
                  <a:lnTo>
                    <a:pt x="1843088" y="2126933"/>
                  </a:lnTo>
                  <a:lnTo>
                    <a:pt x="1842135" y="2124075"/>
                  </a:lnTo>
                  <a:lnTo>
                    <a:pt x="1842135" y="2126933"/>
                  </a:lnTo>
                  <a:lnTo>
                    <a:pt x="0" y="1063943"/>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74" name="Google Shape;574;p52"/>
            <p:cNvSpPr/>
            <p:nvPr/>
          </p:nvSpPr>
          <p:spPr>
            <a:xfrm>
              <a:off x="1408214" y="3921366"/>
              <a:ext cx="1455286" cy="818502"/>
            </a:xfrm>
            <a:custGeom>
              <a:rect b="b" l="l" r="r" t="t"/>
              <a:pathLst>
                <a:path extrusionOk="0" h="1062990" w="1842134">
                  <a:moveTo>
                    <a:pt x="921068" y="1062990"/>
                  </a:moveTo>
                  <a:lnTo>
                    <a:pt x="1842135" y="531495"/>
                  </a:lnTo>
                  <a:lnTo>
                    <a:pt x="921068" y="0"/>
                  </a:lnTo>
                  <a:lnTo>
                    <a:pt x="921068" y="0"/>
                  </a:lnTo>
                  <a:lnTo>
                    <a:pt x="0" y="531495"/>
                  </a:lnTo>
                  <a:lnTo>
                    <a:pt x="921068" y="106299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75" name="Google Shape;575;p52"/>
            <p:cNvSpPr/>
            <p:nvPr/>
          </p:nvSpPr>
          <p:spPr>
            <a:xfrm>
              <a:off x="942600" y="1756413"/>
              <a:ext cx="1351100" cy="2673100"/>
            </a:xfrm>
            <a:custGeom>
              <a:rect b="b" l="l" r="r" t="t"/>
              <a:pathLst>
                <a:path extrusionOk="0" h="106924" w="54044">
                  <a:moveTo>
                    <a:pt x="54044" y="106924"/>
                  </a:moveTo>
                  <a:lnTo>
                    <a:pt x="34209" y="94192"/>
                  </a:lnTo>
                  <a:lnTo>
                    <a:pt x="34209" y="18561"/>
                  </a:lnTo>
                  <a:lnTo>
                    <a:pt x="0" y="0"/>
                  </a:lnTo>
                </a:path>
              </a:pathLst>
            </a:custGeom>
            <a:no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576" name="Google Shape;576;p52"/>
          <p:cNvGrpSpPr/>
          <p:nvPr/>
        </p:nvGrpSpPr>
        <p:grpSpPr>
          <a:xfrm>
            <a:off x="-1228840" y="3041300"/>
            <a:ext cx="3525788" cy="2810944"/>
            <a:chOff x="-1228840" y="3041300"/>
            <a:chExt cx="3525788" cy="2810944"/>
          </a:xfrm>
        </p:grpSpPr>
        <p:sp>
          <p:nvSpPr>
            <p:cNvPr id="577" name="Google Shape;577;p52"/>
            <p:cNvSpPr/>
            <p:nvPr/>
          </p:nvSpPr>
          <p:spPr>
            <a:xfrm rot="-1799999">
              <a:off x="-917328" y="3284124"/>
              <a:ext cx="1406129" cy="1622823"/>
            </a:xfrm>
            <a:custGeom>
              <a:rect b="b" l="l" r="r" t="t"/>
              <a:pathLst>
                <a:path extrusionOk="0" h="1363" w="1181">
                  <a:moveTo>
                    <a:pt x="0" y="682"/>
                  </a:moveTo>
                  <a:lnTo>
                    <a:pt x="0" y="682"/>
                  </a:lnTo>
                  <a:lnTo>
                    <a:pt x="0" y="0"/>
                  </a:lnTo>
                  <a:lnTo>
                    <a:pt x="1181" y="682"/>
                  </a:lnTo>
                  <a:lnTo>
                    <a:pt x="1181" y="1363"/>
                  </a:lnTo>
                  <a:lnTo>
                    <a:pt x="1181" y="1360"/>
                  </a:lnTo>
                  <a:lnTo>
                    <a:pt x="1181" y="1363"/>
                  </a:lnTo>
                  <a:lnTo>
                    <a:pt x="0" y="682"/>
                  </a:lnTo>
                  <a:lnTo>
                    <a:pt x="0" y="682"/>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78" name="Google Shape;578;p52"/>
            <p:cNvSpPr/>
            <p:nvPr/>
          </p:nvSpPr>
          <p:spPr>
            <a:xfrm flipH="1" rot="-5400000">
              <a:off x="97863" y="4743772"/>
              <a:ext cx="1406128" cy="810816"/>
            </a:xfrm>
            <a:custGeom>
              <a:rect b="b" l="l" r="r" t="t"/>
              <a:pathLst>
                <a:path extrusionOk="0" h="681" w="1181">
                  <a:moveTo>
                    <a:pt x="591" y="681"/>
                  </a:moveTo>
                  <a:lnTo>
                    <a:pt x="1181" y="340"/>
                  </a:lnTo>
                  <a:lnTo>
                    <a:pt x="591" y="0"/>
                  </a:lnTo>
                  <a:lnTo>
                    <a:pt x="591" y="0"/>
                  </a:lnTo>
                  <a:lnTo>
                    <a:pt x="0" y="340"/>
                  </a:lnTo>
                  <a:lnTo>
                    <a:pt x="591" y="681"/>
                  </a:lnTo>
                  <a:lnTo>
                    <a:pt x="591" y="681"/>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79" name="Google Shape;579;p52"/>
            <p:cNvSpPr/>
            <p:nvPr/>
          </p:nvSpPr>
          <p:spPr>
            <a:xfrm flipH="1" rot="-5400000">
              <a:off x="43095" y="4392538"/>
              <a:ext cx="703659" cy="810816"/>
            </a:xfrm>
            <a:custGeom>
              <a:rect b="b" l="l" r="r" t="t"/>
              <a:pathLst>
                <a:path extrusionOk="0" h="681" w="591">
                  <a:moveTo>
                    <a:pt x="591" y="341"/>
                  </a:moveTo>
                  <a:lnTo>
                    <a:pt x="0" y="681"/>
                  </a:lnTo>
                  <a:lnTo>
                    <a:pt x="0" y="0"/>
                  </a:lnTo>
                  <a:lnTo>
                    <a:pt x="591" y="34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80" name="Google Shape;580;p52"/>
            <p:cNvSpPr/>
            <p:nvPr/>
          </p:nvSpPr>
          <p:spPr>
            <a:xfrm flipH="1" rot="-5400000">
              <a:off x="782472" y="3635300"/>
              <a:ext cx="1406128" cy="1622822"/>
            </a:xfrm>
            <a:custGeom>
              <a:rect b="b" l="l" r="r" t="t"/>
              <a:pathLst>
                <a:path extrusionOk="0" h="1363" w="1181">
                  <a:moveTo>
                    <a:pt x="0" y="682"/>
                  </a:moveTo>
                  <a:lnTo>
                    <a:pt x="0" y="682"/>
                  </a:lnTo>
                  <a:lnTo>
                    <a:pt x="0" y="0"/>
                  </a:lnTo>
                  <a:lnTo>
                    <a:pt x="1181" y="682"/>
                  </a:lnTo>
                  <a:lnTo>
                    <a:pt x="1181" y="1363"/>
                  </a:lnTo>
                  <a:lnTo>
                    <a:pt x="1181" y="1360"/>
                  </a:lnTo>
                  <a:lnTo>
                    <a:pt x="1181" y="1363"/>
                  </a:lnTo>
                  <a:lnTo>
                    <a:pt x="0" y="682"/>
                  </a:lnTo>
                  <a:lnTo>
                    <a:pt x="0" y="682"/>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81" name="Google Shape;581;p52"/>
            <p:cNvSpPr/>
            <p:nvPr/>
          </p:nvSpPr>
          <p:spPr>
            <a:xfrm>
              <a:off x="-698800" y="4096075"/>
              <a:ext cx="2824300" cy="1470425"/>
            </a:xfrm>
            <a:custGeom>
              <a:rect b="b" l="l" r="r" t="t"/>
              <a:pathLst>
                <a:path extrusionOk="0" h="58817" w="112972">
                  <a:moveTo>
                    <a:pt x="0" y="312"/>
                  </a:moveTo>
                  <a:lnTo>
                    <a:pt x="79396" y="0"/>
                  </a:lnTo>
                  <a:lnTo>
                    <a:pt x="112972" y="58817"/>
                  </a:lnTo>
                </a:path>
              </a:pathLst>
            </a:custGeom>
            <a:noFill/>
            <a:ln cap="flat" cmpd="sng" w="9525">
              <a:solidFill>
                <a:schemeClr val="dk1"/>
              </a:solidFill>
              <a:prstDash val="solid"/>
              <a:miter lim="800000"/>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53"/>
          <p:cNvSpPr txBox="1"/>
          <p:nvPr>
            <p:ph type="title"/>
          </p:nvPr>
        </p:nvSpPr>
        <p:spPr>
          <a:xfrm>
            <a:off x="720000" y="539500"/>
            <a:ext cx="7704000" cy="5184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en"/>
              <a:t>Probleemstelling</a:t>
            </a:r>
            <a:endParaRPr/>
          </a:p>
        </p:txBody>
      </p:sp>
      <p:sp>
        <p:nvSpPr>
          <p:cNvPr id="587" name="Google Shape;587;p53"/>
          <p:cNvSpPr txBox="1"/>
          <p:nvPr>
            <p:ph idx="2" type="subTitle"/>
          </p:nvPr>
        </p:nvSpPr>
        <p:spPr>
          <a:xfrm>
            <a:off x="1329140" y="1353875"/>
            <a:ext cx="6485700" cy="274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700"/>
              <a:t>Jongeren willen betrouwbaar en kwaliteitsvol nieuws, maar kennen de journalistieke code onvoldoende en hebben uiteenlopende voorkeuren voor consumptieformats (video, podcast, artikel). </a:t>
            </a:r>
            <a:endParaRPr sz="1700"/>
          </a:p>
          <a:p>
            <a:pPr indent="0" lvl="0" marL="0" rtl="0" algn="ctr">
              <a:spcBef>
                <a:spcPts val="0"/>
              </a:spcBef>
              <a:spcAft>
                <a:spcPts val="0"/>
              </a:spcAft>
              <a:buNone/>
            </a:pPr>
            <a:r>
              <a:t/>
            </a:r>
            <a:endParaRPr sz="1700"/>
          </a:p>
          <a:p>
            <a:pPr indent="0" lvl="0" marL="0" rtl="0" algn="ctr">
              <a:spcBef>
                <a:spcPts val="0"/>
              </a:spcBef>
              <a:spcAft>
                <a:spcPts val="0"/>
              </a:spcAft>
              <a:buNone/>
            </a:pPr>
            <a:r>
              <a:rPr lang="en" sz="1700"/>
              <a:t>Het gebrek aan transparantie en herkenbare gezichten beperkt hun vertrouwen, terwijl betaalbereidheid laag blijft. Hierdoor slagen traditionele nieuwsmerken er onvoldoende in om jongeren betrokken te houden. </a:t>
            </a:r>
            <a:endParaRPr sz="1700"/>
          </a:p>
          <a:p>
            <a:pPr indent="0" lvl="0" marL="0" rtl="0" algn="ctr">
              <a:spcBef>
                <a:spcPts val="0"/>
              </a:spcBef>
              <a:spcAft>
                <a:spcPts val="0"/>
              </a:spcAft>
              <a:buNone/>
            </a:pPr>
            <a:r>
              <a:t/>
            </a:r>
            <a:endParaRPr sz="1700"/>
          </a:p>
          <a:p>
            <a:pPr indent="0" lvl="0" marL="0" rtl="0" algn="ctr">
              <a:spcBef>
                <a:spcPts val="0"/>
              </a:spcBef>
              <a:spcAft>
                <a:spcPts val="0"/>
              </a:spcAft>
              <a:buNone/>
            </a:pPr>
            <a:r>
              <a:rPr lang="en" sz="1700"/>
              <a:t>In de ideation fase moeten we dus een oplossing vinden die vertrouwen versterkt, formats personaliseert en laagdrempelige nieuwstoegang biedt.</a:t>
            </a:r>
            <a:endParaRPr sz="1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54"/>
          <p:cNvSpPr txBox="1"/>
          <p:nvPr>
            <p:ph type="title"/>
          </p:nvPr>
        </p:nvSpPr>
        <p:spPr>
          <a:xfrm>
            <a:off x="720000" y="539500"/>
            <a:ext cx="7704000" cy="5184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en"/>
              <a:t>Onderzoeksvraag</a:t>
            </a:r>
            <a:endParaRPr/>
          </a:p>
        </p:txBody>
      </p:sp>
      <p:sp>
        <p:nvSpPr>
          <p:cNvPr id="593" name="Google Shape;593;p54"/>
          <p:cNvSpPr txBox="1"/>
          <p:nvPr>
            <p:ph idx="1" type="body"/>
          </p:nvPr>
        </p:nvSpPr>
        <p:spPr>
          <a:xfrm>
            <a:off x="720000" y="1866920"/>
            <a:ext cx="7704000" cy="284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700"/>
          </a:p>
          <a:p>
            <a:pPr indent="0" lvl="0" marL="0" rtl="0" algn="ctr">
              <a:spcBef>
                <a:spcPts val="0"/>
              </a:spcBef>
              <a:spcAft>
                <a:spcPts val="0"/>
              </a:spcAft>
              <a:buNone/>
            </a:pPr>
            <a:r>
              <a:rPr i="1" lang="en" sz="2000"/>
              <a:t>Hoe kan Mediahuis inspelen op de percepties en behoeften van jongeren om hun journalistiek aanbod beter af te stemmen op deze doelgroep?</a:t>
            </a:r>
            <a:endParaRPr i="1" sz="2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55"/>
          <p:cNvSpPr txBox="1"/>
          <p:nvPr>
            <p:ph type="title"/>
          </p:nvPr>
        </p:nvSpPr>
        <p:spPr>
          <a:xfrm>
            <a:off x="2038200" y="2704975"/>
            <a:ext cx="5067600" cy="84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Ideation fase</a:t>
            </a:r>
            <a:endParaRPr/>
          </a:p>
        </p:txBody>
      </p:sp>
      <p:sp>
        <p:nvSpPr>
          <p:cNvPr id="599" name="Google Shape;599;p55"/>
          <p:cNvSpPr txBox="1"/>
          <p:nvPr>
            <p:ph idx="2" type="title"/>
          </p:nvPr>
        </p:nvSpPr>
        <p:spPr>
          <a:xfrm>
            <a:off x="3837300" y="1550988"/>
            <a:ext cx="1469400" cy="8418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en"/>
              <a:t>05</a:t>
            </a:r>
            <a:endParaRPr/>
          </a:p>
        </p:txBody>
      </p:sp>
      <p:cxnSp>
        <p:nvCxnSpPr>
          <p:cNvPr id="600" name="Google Shape;600;p55"/>
          <p:cNvCxnSpPr/>
          <p:nvPr/>
        </p:nvCxnSpPr>
        <p:spPr>
          <a:xfrm>
            <a:off x="2951250" y="2574775"/>
            <a:ext cx="3241500" cy="0"/>
          </a:xfrm>
          <a:prstGeom prst="straightConnector1">
            <a:avLst/>
          </a:prstGeom>
          <a:noFill/>
          <a:ln cap="flat" cmpd="sng" w="9525">
            <a:solidFill>
              <a:schemeClr val="dk1"/>
            </a:solidFill>
            <a:prstDash val="solid"/>
            <a:round/>
            <a:headEnd len="med" w="med" type="none"/>
            <a:tailEnd len="med" w="med" type="none"/>
          </a:ln>
        </p:spPr>
      </p:cxnSp>
      <p:grpSp>
        <p:nvGrpSpPr>
          <p:cNvPr id="601" name="Google Shape;601;p55"/>
          <p:cNvGrpSpPr/>
          <p:nvPr/>
        </p:nvGrpSpPr>
        <p:grpSpPr>
          <a:xfrm>
            <a:off x="7770420" y="810810"/>
            <a:ext cx="3508772" cy="4332684"/>
            <a:chOff x="-5" y="813197"/>
            <a:chExt cx="3508772" cy="4332684"/>
          </a:xfrm>
        </p:grpSpPr>
        <p:sp>
          <p:nvSpPr>
            <p:cNvPr id="602" name="Google Shape;602;p55"/>
            <p:cNvSpPr/>
            <p:nvPr/>
          </p:nvSpPr>
          <p:spPr>
            <a:xfrm>
              <a:off x="703654" y="3040856"/>
              <a:ext cx="1402556" cy="809625"/>
            </a:xfrm>
            <a:custGeom>
              <a:rect b="b" l="l" r="r" t="t"/>
              <a:pathLst>
                <a:path extrusionOk="0" h="680" w="1178">
                  <a:moveTo>
                    <a:pt x="590" y="680"/>
                  </a:moveTo>
                  <a:lnTo>
                    <a:pt x="1178" y="340"/>
                  </a:lnTo>
                  <a:lnTo>
                    <a:pt x="590" y="0"/>
                  </a:lnTo>
                  <a:lnTo>
                    <a:pt x="590" y="0"/>
                  </a:lnTo>
                  <a:lnTo>
                    <a:pt x="0" y="340"/>
                  </a:lnTo>
                  <a:lnTo>
                    <a:pt x="590" y="680"/>
                  </a:lnTo>
                  <a:lnTo>
                    <a:pt x="590" y="680"/>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03" name="Google Shape;603;p55"/>
            <p:cNvSpPr/>
            <p:nvPr/>
          </p:nvSpPr>
          <p:spPr>
            <a:xfrm>
              <a:off x="1400170" y="813197"/>
              <a:ext cx="2108597" cy="1216819"/>
            </a:xfrm>
            <a:custGeom>
              <a:rect b="b" l="l" r="r" t="t"/>
              <a:pathLst>
                <a:path extrusionOk="0" h="1022" w="1771">
                  <a:moveTo>
                    <a:pt x="1771" y="341"/>
                  </a:moveTo>
                  <a:lnTo>
                    <a:pt x="1180" y="0"/>
                  </a:lnTo>
                  <a:lnTo>
                    <a:pt x="1180" y="0"/>
                  </a:lnTo>
                  <a:lnTo>
                    <a:pt x="590" y="341"/>
                  </a:lnTo>
                  <a:lnTo>
                    <a:pt x="0" y="681"/>
                  </a:lnTo>
                  <a:lnTo>
                    <a:pt x="590" y="1022"/>
                  </a:lnTo>
                  <a:lnTo>
                    <a:pt x="590" y="1022"/>
                  </a:lnTo>
                  <a:lnTo>
                    <a:pt x="1180" y="681"/>
                  </a:lnTo>
                  <a:lnTo>
                    <a:pt x="590" y="341"/>
                  </a:lnTo>
                  <a:lnTo>
                    <a:pt x="1180" y="681"/>
                  </a:lnTo>
                  <a:lnTo>
                    <a:pt x="1180" y="681"/>
                  </a:lnTo>
                  <a:lnTo>
                    <a:pt x="1771" y="341"/>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04" name="Google Shape;604;p55"/>
            <p:cNvSpPr/>
            <p:nvPr/>
          </p:nvSpPr>
          <p:spPr>
            <a:xfrm>
              <a:off x="703654" y="3519488"/>
              <a:ext cx="702469" cy="812006"/>
            </a:xfrm>
            <a:custGeom>
              <a:rect b="b" l="l" r="r" t="t"/>
              <a:pathLst>
                <a:path extrusionOk="0" h="682" w="590">
                  <a:moveTo>
                    <a:pt x="0" y="342"/>
                  </a:moveTo>
                  <a:lnTo>
                    <a:pt x="590" y="0"/>
                  </a:lnTo>
                  <a:lnTo>
                    <a:pt x="590" y="682"/>
                  </a:lnTo>
                  <a:lnTo>
                    <a:pt x="0" y="34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05" name="Google Shape;605;p55"/>
            <p:cNvSpPr/>
            <p:nvPr/>
          </p:nvSpPr>
          <p:spPr>
            <a:xfrm>
              <a:off x="-5" y="1620441"/>
              <a:ext cx="703659" cy="1825228"/>
            </a:xfrm>
            <a:custGeom>
              <a:rect b="b" l="l" r="r" t="t"/>
              <a:pathLst>
                <a:path extrusionOk="0" h="1533" w="591">
                  <a:moveTo>
                    <a:pt x="591" y="340"/>
                  </a:moveTo>
                  <a:lnTo>
                    <a:pt x="0" y="0"/>
                  </a:lnTo>
                  <a:lnTo>
                    <a:pt x="0" y="1193"/>
                  </a:lnTo>
                  <a:lnTo>
                    <a:pt x="591" y="1533"/>
                  </a:lnTo>
                  <a:lnTo>
                    <a:pt x="591" y="340"/>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06" name="Google Shape;606;p55"/>
            <p:cNvSpPr/>
            <p:nvPr/>
          </p:nvSpPr>
          <p:spPr>
            <a:xfrm>
              <a:off x="703654" y="3927872"/>
              <a:ext cx="702469" cy="1218009"/>
            </a:xfrm>
            <a:custGeom>
              <a:rect b="b" l="l" r="r" t="t"/>
              <a:pathLst>
                <a:path extrusionOk="0" h="1023" w="590">
                  <a:moveTo>
                    <a:pt x="590" y="341"/>
                  </a:moveTo>
                  <a:lnTo>
                    <a:pt x="0" y="0"/>
                  </a:lnTo>
                  <a:lnTo>
                    <a:pt x="0" y="682"/>
                  </a:lnTo>
                  <a:lnTo>
                    <a:pt x="590" y="1023"/>
                  </a:lnTo>
                  <a:lnTo>
                    <a:pt x="590" y="341"/>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cxnSp>
          <p:nvCxnSpPr>
            <p:cNvPr id="607" name="Google Shape;607;p55"/>
            <p:cNvCxnSpPr/>
            <p:nvPr/>
          </p:nvCxnSpPr>
          <p:spPr>
            <a:xfrm flipH="1">
              <a:off x="1725154" y="1562100"/>
              <a:ext cx="426300" cy="243000"/>
            </a:xfrm>
            <a:prstGeom prst="straightConnector1">
              <a:avLst/>
            </a:prstGeom>
            <a:noFill/>
            <a:ln cap="flat" cmpd="sng" w="9525">
              <a:solidFill>
                <a:schemeClr val="dk1"/>
              </a:solidFill>
              <a:prstDash val="solid"/>
              <a:miter lim="800000"/>
              <a:headEnd len="med" w="med" type="none"/>
              <a:tailEnd len="med" w="med" type="none"/>
            </a:ln>
          </p:spPr>
        </p:cxnSp>
        <p:cxnSp>
          <p:nvCxnSpPr>
            <p:cNvPr id="608" name="Google Shape;608;p55"/>
            <p:cNvCxnSpPr/>
            <p:nvPr/>
          </p:nvCxnSpPr>
          <p:spPr>
            <a:xfrm>
              <a:off x="1053697" y="4131469"/>
              <a:ext cx="0" cy="503700"/>
            </a:xfrm>
            <a:prstGeom prst="straightConnector1">
              <a:avLst/>
            </a:prstGeom>
            <a:noFill/>
            <a:ln cap="flat" cmpd="sng" w="9525">
              <a:solidFill>
                <a:schemeClr val="dk1"/>
              </a:solidFill>
              <a:prstDash val="solid"/>
              <a:miter lim="800000"/>
              <a:headEnd len="med" w="med" type="none"/>
              <a:tailEnd len="med" w="med" type="none"/>
            </a:ln>
          </p:spPr>
        </p:cxnSp>
        <p:cxnSp>
          <p:nvCxnSpPr>
            <p:cNvPr id="609" name="Google Shape;609;p55"/>
            <p:cNvCxnSpPr/>
            <p:nvPr/>
          </p:nvCxnSpPr>
          <p:spPr>
            <a:xfrm rot="10800000">
              <a:off x="385757" y="2253713"/>
              <a:ext cx="0" cy="1008600"/>
            </a:xfrm>
            <a:prstGeom prst="straightConnector1">
              <a:avLst/>
            </a:prstGeom>
            <a:noFill/>
            <a:ln cap="flat" cmpd="sng" w="9525">
              <a:solidFill>
                <a:schemeClr val="dk1"/>
              </a:solidFill>
              <a:prstDash val="solid"/>
              <a:miter lim="800000"/>
              <a:headEnd len="med" w="med" type="none"/>
              <a:tailEnd len="med" w="med" type="none"/>
            </a:ln>
          </p:spPr>
        </p:cxnSp>
        <p:sp>
          <p:nvSpPr>
            <p:cNvPr id="610" name="Google Shape;610;p55"/>
            <p:cNvSpPr/>
            <p:nvPr/>
          </p:nvSpPr>
          <p:spPr>
            <a:xfrm>
              <a:off x="1408214" y="1870367"/>
              <a:ext cx="727643" cy="2866225"/>
            </a:xfrm>
            <a:custGeom>
              <a:rect b="b" l="l" r="r" t="t"/>
              <a:pathLst>
                <a:path extrusionOk="0" h="3722370" w="921067">
                  <a:moveTo>
                    <a:pt x="921068" y="2658428"/>
                  </a:moveTo>
                  <a:lnTo>
                    <a:pt x="921068" y="1595437"/>
                  </a:lnTo>
                  <a:lnTo>
                    <a:pt x="921068" y="531495"/>
                  </a:lnTo>
                  <a:lnTo>
                    <a:pt x="0" y="0"/>
                  </a:lnTo>
                  <a:lnTo>
                    <a:pt x="0" y="1063943"/>
                  </a:lnTo>
                  <a:lnTo>
                    <a:pt x="0" y="2126933"/>
                  </a:lnTo>
                  <a:lnTo>
                    <a:pt x="0" y="3190875"/>
                  </a:lnTo>
                  <a:lnTo>
                    <a:pt x="921068" y="372237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11" name="Google Shape;611;p55"/>
            <p:cNvSpPr/>
            <p:nvPr/>
          </p:nvSpPr>
          <p:spPr>
            <a:xfrm>
              <a:off x="679995" y="1176907"/>
              <a:ext cx="1456039" cy="1637738"/>
            </a:xfrm>
            <a:custGeom>
              <a:rect b="b" l="l" r="r" t="t"/>
              <a:pathLst>
                <a:path extrusionOk="0" h="2126932" w="1843087">
                  <a:moveTo>
                    <a:pt x="0" y="1063943"/>
                  </a:moveTo>
                  <a:lnTo>
                    <a:pt x="0" y="1063943"/>
                  </a:lnTo>
                  <a:lnTo>
                    <a:pt x="0" y="0"/>
                  </a:lnTo>
                  <a:lnTo>
                    <a:pt x="1843088" y="1063943"/>
                  </a:lnTo>
                  <a:lnTo>
                    <a:pt x="1843088" y="2126933"/>
                  </a:lnTo>
                  <a:lnTo>
                    <a:pt x="1842135" y="2124075"/>
                  </a:lnTo>
                  <a:lnTo>
                    <a:pt x="1842135" y="2126933"/>
                  </a:lnTo>
                  <a:lnTo>
                    <a:pt x="0" y="1063943"/>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12" name="Google Shape;612;p55"/>
            <p:cNvSpPr/>
            <p:nvPr/>
          </p:nvSpPr>
          <p:spPr>
            <a:xfrm>
              <a:off x="1408214" y="3921366"/>
              <a:ext cx="1455286" cy="818502"/>
            </a:xfrm>
            <a:custGeom>
              <a:rect b="b" l="l" r="r" t="t"/>
              <a:pathLst>
                <a:path extrusionOk="0" h="1062990" w="1842134">
                  <a:moveTo>
                    <a:pt x="921068" y="1062990"/>
                  </a:moveTo>
                  <a:lnTo>
                    <a:pt x="1842135" y="531495"/>
                  </a:lnTo>
                  <a:lnTo>
                    <a:pt x="921068" y="0"/>
                  </a:lnTo>
                  <a:lnTo>
                    <a:pt x="921068" y="0"/>
                  </a:lnTo>
                  <a:lnTo>
                    <a:pt x="0" y="531495"/>
                  </a:lnTo>
                  <a:lnTo>
                    <a:pt x="921068" y="106299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13" name="Google Shape;613;p55"/>
            <p:cNvSpPr/>
            <p:nvPr/>
          </p:nvSpPr>
          <p:spPr>
            <a:xfrm>
              <a:off x="942600" y="1756413"/>
              <a:ext cx="1351100" cy="2673100"/>
            </a:xfrm>
            <a:custGeom>
              <a:rect b="b" l="l" r="r" t="t"/>
              <a:pathLst>
                <a:path extrusionOk="0" h="106924" w="54044">
                  <a:moveTo>
                    <a:pt x="54044" y="106924"/>
                  </a:moveTo>
                  <a:lnTo>
                    <a:pt x="34209" y="94192"/>
                  </a:lnTo>
                  <a:lnTo>
                    <a:pt x="34209" y="18561"/>
                  </a:lnTo>
                  <a:lnTo>
                    <a:pt x="0" y="0"/>
                  </a:lnTo>
                </a:path>
              </a:pathLst>
            </a:custGeom>
            <a:no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614" name="Google Shape;614;p55"/>
          <p:cNvGrpSpPr/>
          <p:nvPr/>
        </p:nvGrpSpPr>
        <p:grpSpPr>
          <a:xfrm flipH="1">
            <a:off x="-2110130" y="-374190"/>
            <a:ext cx="3508772" cy="4332684"/>
            <a:chOff x="-5" y="813197"/>
            <a:chExt cx="3508772" cy="4332684"/>
          </a:xfrm>
        </p:grpSpPr>
        <p:sp>
          <p:nvSpPr>
            <p:cNvPr id="615" name="Google Shape;615;p55"/>
            <p:cNvSpPr/>
            <p:nvPr/>
          </p:nvSpPr>
          <p:spPr>
            <a:xfrm>
              <a:off x="703654" y="3040856"/>
              <a:ext cx="1402556" cy="809625"/>
            </a:xfrm>
            <a:custGeom>
              <a:rect b="b" l="l" r="r" t="t"/>
              <a:pathLst>
                <a:path extrusionOk="0" h="680" w="1178">
                  <a:moveTo>
                    <a:pt x="590" y="680"/>
                  </a:moveTo>
                  <a:lnTo>
                    <a:pt x="1178" y="340"/>
                  </a:lnTo>
                  <a:lnTo>
                    <a:pt x="590" y="0"/>
                  </a:lnTo>
                  <a:lnTo>
                    <a:pt x="590" y="0"/>
                  </a:lnTo>
                  <a:lnTo>
                    <a:pt x="0" y="340"/>
                  </a:lnTo>
                  <a:lnTo>
                    <a:pt x="590" y="680"/>
                  </a:lnTo>
                  <a:lnTo>
                    <a:pt x="590" y="680"/>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16" name="Google Shape;616;p55"/>
            <p:cNvSpPr/>
            <p:nvPr/>
          </p:nvSpPr>
          <p:spPr>
            <a:xfrm>
              <a:off x="1400170" y="813197"/>
              <a:ext cx="2108597" cy="1216819"/>
            </a:xfrm>
            <a:custGeom>
              <a:rect b="b" l="l" r="r" t="t"/>
              <a:pathLst>
                <a:path extrusionOk="0" h="1022" w="1771">
                  <a:moveTo>
                    <a:pt x="1771" y="341"/>
                  </a:moveTo>
                  <a:lnTo>
                    <a:pt x="1180" y="0"/>
                  </a:lnTo>
                  <a:lnTo>
                    <a:pt x="1180" y="0"/>
                  </a:lnTo>
                  <a:lnTo>
                    <a:pt x="590" y="341"/>
                  </a:lnTo>
                  <a:lnTo>
                    <a:pt x="0" y="681"/>
                  </a:lnTo>
                  <a:lnTo>
                    <a:pt x="590" y="1022"/>
                  </a:lnTo>
                  <a:lnTo>
                    <a:pt x="590" y="1022"/>
                  </a:lnTo>
                  <a:lnTo>
                    <a:pt x="1180" y="681"/>
                  </a:lnTo>
                  <a:lnTo>
                    <a:pt x="590" y="341"/>
                  </a:lnTo>
                  <a:lnTo>
                    <a:pt x="1180" y="681"/>
                  </a:lnTo>
                  <a:lnTo>
                    <a:pt x="1180" y="681"/>
                  </a:lnTo>
                  <a:lnTo>
                    <a:pt x="1771" y="341"/>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17" name="Google Shape;617;p55"/>
            <p:cNvSpPr/>
            <p:nvPr/>
          </p:nvSpPr>
          <p:spPr>
            <a:xfrm>
              <a:off x="703654" y="3519488"/>
              <a:ext cx="702469" cy="812006"/>
            </a:xfrm>
            <a:custGeom>
              <a:rect b="b" l="l" r="r" t="t"/>
              <a:pathLst>
                <a:path extrusionOk="0" h="682" w="590">
                  <a:moveTo>
                    <a:pt x="0" y="342"/>
                  </a:moveTo>
                  <a:lnTo>
                    <a:pt x="590" y="0"/>
                  </a:lnTo>
                  <a:lnTo>
                    <a:pt x="590" y="682"/>
                  </a:lnTo>
                  <a:lnTo>
                    <a:pt x="0" y="34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18" name="Google Shape;618;p55"/>
            <p:cNvSpPr/>
            <p:nvPr/>
          </p:nvSpPr>
          <p:spPr>
            <a:xfrm>
              <a:off x="-5" y="1620441"/>
              <a:ext cx="703659" cy="1825228"/>
            </a:xfrm>
            <a:custGeom>
              <a:rect b="b" l="l" r="r" t="t"/>
              <a:pathLst>
                <a:path extrusionOk="0" h="1533" w="591">
                  <a:moveTo>
                    <a:pt x="591" y="340"/>
                  </a:moveTo>
                  <a:lnTo>
                    <a:pt x="0" y="0"/>
                  </a:lnTo>
                  <a:lnTo>
                    <a:pt x="0" y="1193"/>
                  </a:lnTo>
                  <a:lnTo>
                    <a:pt x="591" y="1533"/>
                  </a:lnTo>
                  <a:lnTo>
                    <a:pt x="591" y="340"/>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19" name="Google Shape;619;p55"/>
            <p:cNvSpPr/>
            <p:nvPr/>
          </p:nvSpPr>
          <p:spPr>
            <a:xfrm>
              <a:off x="703654" y="3927872"/>
              <a:ext cx="702469" cy="1218009"/>
            </a:xfrm>
            <a:custGeom>
              <a:rect b="b" l="l" r="r" t="t"/>
              <a:pathLst>
                <a:path extrusionOk="0" h="1023" w="590">
                  <a:moveTo>
                    <a:pt x="590" y="341"/>
                  </a:moveTo>
                  <a:lnTo>
                    <a:pt x="0" y="0"/>
                  </a:lnTo>
                  <a:lnTo>
                    <a:pt x="0" y="682"/>
                  </a:lnTo>
                  <a:lnTo>
                    <a:pt x="590" y="1023"/>
                  </a:lnTo>
                  <a:lnTo>
                    <a:pt x="590" y="341"/>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cxnSp>
          <p:nvCxnSpPr>
            <p:cNvPr id="620" name="Google Shape;620;p55"/>
            <p:cNvCxnSpPr/>
            <p:nvPr/>
          </p:nvCxnSpPr>
          <p:spPr>
            <a:xfrm flipH="1">
              <a:off x="1725154" y="1562100"/>
              <a:ext cx="426300" cy="243000"/>
            </a:xfrm>
            <a:prstGeom prst="straightConnector1">
              <a:avLst/>
            </a:prstGeom>
            <a:noFill/>
            <a:ln cap="flat" cmpd="sng" w="9525">
              <a:solidFill>
                <a:schemeClr val="dk1"/>
              </a:solidFill>
              <a:prstDash val="solid"/>
              <a:miter lim="800000"/>
              <a:headEnd len="med" w="med" type="none"/>
              <a:tailEnd len="med" w="med" type="none"/>
            </a:ln>
          </p:spPr>
        </p:cxnSp>
        <p:cxnSp>
          <p:nvCxnSpPr>
            <p:cNvPr id="621" name="Google Shape;621;p55"/>
            <p:cNvCxnSpPr/>
            <p:nvPr/>
          </p:nvCxnSpPr>
          <p:spPr>
            <a:xfrm>
              <a:off x="1053697" y="4131469"/>
              <a:ext cx="0" cy="503700"/>
            </a:xfrm>
            <a:prstGeom prst="straightConnector1">
              <a:avLst/>
            </a:prstGeom>
            <a:noFill/>
            <a:ln cap="flat" cmpd="sng" w="9525">
              <a:solidFill>
                <a:schemeClr val="dk1"/>
              </a:solidFill>
              <a:prstDash val="solid"/>
              <a:miter lim="800000"/>
              <a:headEnd len="med" w="med" type="none"/>
              <a:tailEnd len="med" w="med" type="none"/>
            </a:ln>
          </p:spPr>
        </p:cxnSp>
        <p:cxnSp>
          <p:nvCxnSpPr>
            <p:cNvPr id="622" name="Google Shape;622;p55"/>
            <p:cNvCxnSpPr/>
            <p:nvPr/>
          </p:nvCxnSpPr>
          <p:spPr>
            <a:xfrm rot="10800000">
              <a:off x="385757" y="2253713"/>
              <a:ext cx="0" cy="1008600"/>
            </a:xfrm>
            <a:prstGeom prst="straightConnector1">
              <a:avLst/>
            </a:prstGeom>
            <a:noFill/>
            <a:ln cap="flat" cmpd="sng" w="9525">
              <a:solidFill>
                <a:schemeClr val="dk1"/>
              </a:solidFill>
              <a:prstDash val="solid"/>
              <a:miter lim="800000"/>
              <a:headEnd len="med" w="med" type="none"/>
              <a:tailEnd len="med" w="med" type="none"/>
            </a:ln>
          </p:spPr>
        </p:cxnSp>
        <p:sp>
          <p:nvSpPr>
            <p:cNvPr id="623" name="Google Shape;623;p55"/>
            <p:cNvSpPr/>
            <p:nvPr/>
          </p:nvSpPr>
          <p:spPr>
            <a:xfrm>
              <a:off x="1408214" y="1870367"/>
              <a:ext cx="727643" cy="2866225"/>
            </a:xfrm>
            <a:custGeom>
              <a:rect b="b" l="l" r="r" t="t"/>
              <a:pathLst>
                <a:path extrusionOk="0" h="3722370" w="921067">
                  <a:moveTo>
                    <a:pt x="921068" y="2658428"/>
                  </a:moveTo>
                  <a:lnTo>
                    <a:pt x="921068" y="1595437"/>
                  </a:lnTo>
                  <a:lnTo>
                    <a:pt x="921068" y="531495"/>
                  </a:lnTo>
                  <a:lnTo>
                    <a:pt x="0" y="0"/>
                  </a:lnTo>
                  <a:lnTo>
                    <a:pt x="0" y="1063943"/>
                  </a:lnTo>
                  <a:lnTo>
                    <a:pt x="0" y="2126933"/>
                  </a:lnTo>
                  <a:lnTo>
                    <a:pt x="0" y="3190875"/>
                  </a:lnTo>
                  <a:lnTo>
                    <a:pt x="921068" y="372237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24" name="Google Shape;624;p55"/>
            <p:cNvSpPr/>
            <p:nvPr/>
          </p:nvSpPr>
          <p:spPr>
            <a:xfrm>
              <a:off x="679995" y="1176907"/>
              <a:ext cx="1456039" cy="1637738"/>
            </a:xfrm>
            <a:custGeom>
              <a:rect b="b" l="l" r="r" t="t"/>
              <a:pathLst>
                <a:path extrusionOk="0" h="2126932" w="1843087">
                  <a:moveTo>
                    <a:pt x="0" y="1063943"/>
                  </a:moveTo>
                  <a:lnTo>
                    <a:pt x="0" y="1063943"/>
                  </a:lnTo>
                  <a:lnTo>
                    <a:pt x="0" y="0"/>
                  </a:lnTo>
                  <a:lnTo>
                    <a:pt x="1843088" y="1063943"/>
                  </a:lnTo>
                  <a:lnTo>
                    <a:pt x="1843088" y="2126933"/>
                  </a:lnTo>
                  <a:lnTo>
                    <a:pt x="1842135" y="2124075"/>
                  </a:lnTo>
                  <a:lnTo>
                    <a:pt x="1842135" y="2126933"/>
                  </a:lnTo>
                  <a:lnTo>
                    <a:pt x="0" y="1063943"/>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25" name="Google Shape;625;p55"/>
            <p:cNvSpPr/>
            <p:nvPr/>
          </p:nvSpPr>
          <p:spPr>
            <a:xfrm>
              <a:off x="1408214" y="3921366"/>
              <a:ext cx="1455286" cy="818502"/>
            </a:xfrm>
            <a:custGeom>
              <a:rect b="b" l="l" r="r" t="t"/>
              <a:pathLst>
                <a:path extrusionOk="0" h="1062990" w="1842134">
                  <a:moveTo>
                    <a:pt x="921068" y="1062990"/>
                  </a:moveTo>
                  <a:lnTo>
                    <a:pt x="1842135" y="531495"/>
                  </a:lnTo>
                  <a:lnTo>
                    <a:pt x="921068" y="0"/>
                  </a:lnTo>
                  <a:lnTo>
                    <a:pt x="921068" y="0"/>
                  </a:lnTo>
                  <a:lnTo>
                    <a:pt x="0" y="531495"/>
                  </a:lnTo>
                  <a:lnTo>
                    <a:pt x="921068" y="106299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26" name="Google Shape;626;p55"/>
            <p:cNvSpPr/>
            <p:nvPr/>
          </p:nvSpPr>
          <p:spPr>
            <a:xfrm>
              <a:off x="942600" y="1756413"/>
              <a:ext cx="1351100" cy="2673100"/>
            </a:xfrm>
            <a:custGeom>
              <a:rect b="b" l="l" r="r" t="t"/>
              <a:pathLst>
                <a:path extrusionOk="0" h="106924" w="54044">
                  <a:moveTo>
                    <a:pt x="54044" y="106924"/>
                  </a:moveTo>
                  <a:lnTo>
                    <a:pt x="34209" y="94192"/>
                  </a:lnTo>
                  <a:lnTo>
                    <a:pt x="34209" y="18561"/>
                  </a:lnTo>
                  <a:lnTo>
                    <a:pt x="0" y="0"/>
                  </a:lnTo>
                </a:path>
              </a:pathLst>
            </a:custGeom>
            <a:no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
        <p:nvSpPr>
          <p:cNvPr id="627" name="Google Shape;627;p55"/>
          <p:cNvSpPr txBox="1"/>
          <p:nvPr>
            <p:ph idx="1" type="subTitle"/>
          </p:nvPr>
        </p:nvSpPr>
        <p:spPr>
          <a:xfrm>
            <a:off x="2776200" y="3858950"/>
            <a:ext cx="3657300" cy="37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Het brainstormen over en uitwerken van mogelijke oplossingen</a:t>
            </a:r>
            <a:endParaRPr/>
          </a:p>
          <a:p>
            <a:pPr indent="0" lvl="0" marL="0" rtl="0" algn="ctr">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56"/>
          <p:cNvSpPr txBox="1"/>
          <p:nvPr>
            <p:ph type="title"/>
          </p:nvPr>
        </p:nvSpPr>
        <p:spPr>
          <a:xfrm>
            <a:off x="720000" y="539500"/>
            <a:ext cx="7704000" cy="5184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en"/>
              <a:t>Stap 1: brainstorm</a:t>
            </a:r>
            <a:endParaRPr/>
          </a:p>
        </p:txBody>
      </p:sp>
      <p:pic>
        <p:nvPicPr>
          <p:cNvPr id="633" name="Google Shape;633;p56" title="627473947_2426261081180389_839761836251376176_n.jpg"/>
          <p:cNvPicPr preferRelativeResize="0"/>
          <p:nvPr/>
        </p:nvPicPr>
        <p:blipFill>
          <a:blip r:embed="rId3">
            <a:alphaModFix/>
          </a:blip>
          <a:stretch>
            <a:fillRect/>
          </a:stretch>
        </p:blipFill>
        <p:spPr>
          <a:xfrm>
            <a:off x="6032977" y="999125"/>
            <a:ext cx="2590708" cy="3780801"/>
          </a:xfrm>
          <a:prstGeom prst="rect">
            <a:avLst/>
          </a:prstGeom>
          <a:noFill/>
          <a:ln>
            <a:noFill/>
          </a:ln>
        </p:spPr>
      </p:pic>
      <p:pic>
        <p:nvPicPr>
          <p:cNvPr id="634" name="Google Shape;634;p56" title="629817780_2168696883934633_24284945654281353_n.jpg"/>
          <p:cNvPicPr preferRelativeResize="0"/>
          <p:nvPr/>
        </p:nvPicPr>
        <p:blipFill>
          <a:blip r:embed="rId4">
            <a:alphaModFix/>
          </a:blip>
          <a:stretch>
            <a:fillRect/>
          </a:stretch>
        </p:blipFill>
        <p:spPr>
          <a:xfrm rot="5400000">
            <a:off x="1617363" y="531386"/>
            <a:ext cx="3641599" cy="4855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39"/>
          <p:cNvSpPr txBox="1"/>
          <p:nvPr>
            <p:ph idx="21" type="title"/>
          </p:nvPr>
        </p:nvSpPr>
        <p:spPr>
          <a:xfrm>
            <a:off x="720000" y="539500"/>
            <a:ext cx="7085100" cy="5184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en"/>
              <a:t>Inhoudstafel</a:t>
            </a:r>
            <a:endParaRPr/>
          </a:p>
        </p:txBody>
      </p:sp>
      <p:sp>
        <p:nvSpPr>
          <p:cNvPr id="378" name="Google Shape;378;p39"/>
          <p:cNvSpPr txBox="1"/>
          <p:nvPr>
            <p:ph type="title"/>
          </p:nvPr>
        </p:nvSpPr>
        <p:spPr>
          <a:xfrm>
            <a:off x="818402" y="1272208"/>
            <a:ext cx="734700" cy="447600"/>
          </a:xfrm>
          <a:prstGeom prst="rect">
            <a:avLst/>
          </a:prstGeom>
          <a:solidFill>
            <a:schemeClr val="accent2"/>
          </a:solidFill>
        </p:spPr>
        <p:txBody>
          <a:bodyPr anchorCtr="0" anchor="ctr" bIns="91425" lIns="91425" spcFirstLastPara="1" rIns="91425" wrap="square" tIns="0">
            <a:noAutofit/>
          </a:bodyPr>
          <a:lstStyle/>
          <a:p>
            <a:pPr indent="0" lvl="0" marL="0" rtl="0" algn="l">
              <a:spcBef>
                <a:spcPts val="0"/>
              </a:spcBef>
              <a:spcAft>
                <a:spcPts val="0"/>
              </a:spcAft>
              <a:buNone/>
            </a:pPr>
            <a:r>
              <a:rPr lang="en">
                <a:solidFill>
                  <a:schemeClr val="lt1"/>
                </a:solidFill>
              </a:rPr>
              <a:t>01</a:t>
            </a:r>
            <a:endParaRPr>
              <a:solidFill>
                <a:schemeClr val="lt1"/>
              </a:solidFill>
            </a:endParaRPr>
          </a:p>
        </p:txBody>
      </p:sp>
      <p:sp>
        <p:nvSpPr>
          <p:cNvPr id="379" name="Google Shape;379;p39"/>
          <p:cNvSpPr txBox="1"/>
          <p:nvPr>
            <p:ph idx="7" type="title"/>
          </p:nvPr>
        </p:nvSpPr>
        <p:spPr>
          <a:xfrm>
            <a:off x="818402" y="3951941"/>
            <a:ext cx="734700" cy="447600"/>
          </a:xfrm>
          <a:prstGeom prst="rect">
            <a:avLst/>
          </a:prstGeom>
          <a:solidFill>
            <a:schemeClr val="accent2"/>
          </a:solidFill>
        </p:spPr>
        <p:txBody>
          <a:bodyPr anchorCtr="0" anchor="ctr" bIns="91425" lIns="91425" spcFirstLastPara="1" rIns="91425" wrap="square" tIns="0">
            <a:noAutofit/>
          </a:bodyPr>
          <a:lstStyle/>
          <a:p>
            <a:pPr indent="0" lvl="0" marL="0" rtl="0" algn="l">
              <a:spcBef>
                <a:spcPts val="0"/>
              </a:spcBef>
              <a:spcAft>
                <a:spcPts val="0"/>
              </a:spcAft>
              <a:buNone/>
            </a:pPr>
            <a:r>
              <a:rPr lang="en">
                <a:solidFill>
                  <a:schemeClr val="lt1"/>
                </a:solidFill>
              </a:rPr>
              <a:t>04</a:t>
            </a:r>
            <a:endParaRPr>
              <a:solidFill>
                <a:schemeClr val="lt1"/>
              </a:solidFill>
            </a:endParaRPr>
          </a:p>
        </p:txBody>
      </p:sp>
      <p:sp>
        <p:nvSpPr>
          <p:cNvPr id="380" name="Google Shape;380;p39"/>
          <p:cNvSpPr txBox="1"/>
          <p:nvPr>
            <p:ph idx="8" type="title"/>
          </p:nvPr>
        </p:nvSpPr>
        <p:spPr>
          <a:xfrm>
            <a:off x="818402" y="2165458"/>
            <a:ext cx="734700" cy="447600"/>
          </a:xfrm>
          <a:prstGeom prst="rect">
            <a:avLst/>
          </a:prstGeom>
          <a:solidFill>
            <a:schemeClr val="accent2"/>
          </a:solidFill>
        </p:spPr>
        <p:txBody>
          <a:bodyPr anchorCtr="0" anchor="ctr" bIns="91425" lIns="91425" spcFirstLastPara="1" rIns="91425" wrap="square" tIns="0">
            <a:noAutofit/>
          </a:bodyPr>
          <a:lstStyle/>
          <a:p>
            <a:pPr indent="0" lvl="0" marL="0" rtl="0" algn="l">
              <a:spcBef>
                <a:spcPts val="0"/>
              </a:spcBef>
              <a:spcAft>
                <a:spcPts val="0"/>
              </a:spcAft>
              <a:buNone/>
            </a:pPr>
            <a:r>
              <a:rPr lang="en">
                <a:solidFill>
                  <a:schemeClr val="lt1"/>
                </a:solidFill>
              </a:rPr>
              <a:t>02</a:t>
            </a:r>
            <a:endParaRPr>
              <a:solidFill>
                <a:schemeClr val="lt1"/>
              </a:solidFill>
            </a:endParaRPr>
          </a:p>
        </p:txBody>
      </p:sp>
      <p:sp>
        <p:nvSpPr>
          <p:cNvPr id="381" name="Google Shape;381;p39"/>
          <p:cNvSpPr txBox="1"/>
          <p:nvPr>
            <p:ph idx="9" type="title"/>
          </p:nvPr>
        </p:nvSpPr>
        <p:spPr>
          <a:xfrm>
            <a:off x="4724877" y="1272191"/>
            <a:ext cx="734700" cy="447600"/>
          </a:xfrm>
          <a:prstGeom prst="rect">
            <a:avLst/>
          </a:prstGeom>
          <a:solidFill>
            <a:schemeClr val="accent2"/>
          </a:solidFill>
        </p:spPr>
        <p:txBody>
          <a:bodyPr anchorCtr="0" anchor="ctr" bIns="91425" lIns="91425" spcFirstLastPara="1" rIns="91425" wrap="square" tIns="0">
            <a:noAutofit/>
          </a:bodyPr>
          <a:lstStyle/>
          <a:p>
            <a:pPr indent="0" lvl="0" marL="0" rtl="0" algn="l">
              <a:spcBef>
                <a:spcPts val="0"/>
              </a:spcBef>
              <a:spcAft>
                <a:spcPts val="0"/>
              </a:spcAft>
              <a:buNone/>
            </a:pPr>
            <a:r>
              <a:rPr lang="en">
                <a:solidFill>
                  <a:schemeClr val="lt1"/>
                </a:solidFill>
              </a:rPr>
              <a:t>05</a:t>
            </a:r>
            <a:endParaRPr>
              <a:solidFill>
                <a:schemeClr val="lt1"/>
              </a:solidFill>
            </a:endParaRPr>
          </a:p>
        </p:txBody>
      </p:sp>
      <p:sp>
        <p:nvSpPr>
          <p:cNvPr id="382" name="Google Shape;382;p39"/>
          <p:cNvSpPr txBox="1"/>
          <p:nvPr>
            <p:ph idx="13" type="title"/>
          </p:nvPr>
        </p:nvSpPr>
        <p:spPr>
          <a:xfrm>
            <a:off x="818402" y="3058708"/>
            <a:ext cx="734700" cy="447600"/>
          </a:xfrm>
          <a:prstGeom prst="rect">
            <a:avLst/>
          </a:prstGeom>
          <a:solidFill>
            <a:schemeClr val="accent2"/>
          </a:solidFill>
        </p:spPr>
        <p:txBody>
          <a:bodyPr anchorCtr="0" anchor="ctr" bIns="91425" lIns="91425" spcFirstLastPara="1" rIns="91425" wrap="square" tIns="0">
            <a:noAutofit/>
          </a:bodyPr>
          <a:lstStyle/>
          <a:p>
            <a:pPr indent="0" lvl="0" marL="0" rtl="0" algn="l">
              <a:spcBef>
                <a:spcPts val="0"/>
              </a:spcBef>
              <a:spcAft>
                <a:spcPts val="0"/>
              </a:spcAft>
              <a:buNone/>
            </a:pPr>
            <a:r>
              <a:rPr lang="en">
                <a:solidFill>
                  <a:schemeClr val="lt1"/>
                </a:solidFill>
              </a:rPr>
              <a:t>03</a:t>
            </a:r>
            <a:endParaRPr>
              <a:solidFill>
                <a:schemeClr val="lt1"/>
              </a:solidFill>
            </a:endParaRPr>
          </a:p>
        </p:txBody>
      </p:sp>
      <p:sp>
        <p:nvSpPr>
          <p:cNvPr id="383" name="Google Shape;383;p39"/>
          <p:cNvSpPr txBox="1"/>
          <p:nvPr>
            <p:ph idx="15" type="subTitle"/>
          </p:nvPr>
        </p:nvSpPr>
        <p:spPr>
          <a:xfrm>
            <a:off x="1553100" y="1303400"/>
            <a:ext cx="2064300" cy="38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Wie &amp; wat?</a:t>
            </a:r>
            <a:endParaRPr/>
          </a:p>
        </p:txBody>
      </p:sp>
      <p:sp>
        <p:nvSpPr>
          <p:cNvPr id="384" name="Google Shape;384;p39"/>
          <p:cNvSpPr txBox="1"/>
          <p:nvPr>
            <p:ph idx="16" type="subTitle"/>
          </p:nvPr>
        </p:nvSpPr>
        <p:spPr>
          <a:xfrm>
            <a:off x="1553100" y="2110750"/>
            <a:ext cx="2304000" cy="38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Inzichten uit de empathiefase</a:t>
            </a:r>
            <a:endParaRPr/>
          </a:p>
          <a:p>
            <a:pPr indent="0" lvl="0" marL="0" rtl="0" algn="l">
              <a:spcBef>
                <a:spcPts val="0"/>
              </a:spcBef>
              <a:spcAft>
                <a:spcPts val="0"/>
              </a:spcAft>
              <a:buNone/>
            </a:pPr>
            <a:r>
              <a:t/>
            </a:r>
            <a:endParaRPr/>
          </a:p>
        </p:txBody>
      </p:sp>
      <p:sp>
        <p:nvSpPr>
          <p:cNvPr id="385" name="Google Shape;385;p39"/>
          <p:cNvSpPr txBox="1"/>
          <p:nvPr>
            <p:ph idx="17" type="subTitle"/>
          </p:nvPr>
        </p:nvSpPr>
        <p:spPr>
          <a:xfrm>
            <a:off x="1553101" y="3089900"/>
            <a:ext cx="2064300" cy="38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Persona’s</a:t>
            </a:r>
            <a:endParaRPr/>
          </a:p>
          <a:p>
            <a:pPr indent="0" lvl="0" marL="0" rtl="0" algn="l">
              <a:spcBef>
                <a:spcPts val="0"/>
              </a:spcBef>
              <a:spcAft>
                <a:spcPts val="0"/>
              </a:spcAft>
              <a:buNone/>
            </a:pPr>
            <a:r>
              <a:t/>
            </a:r>
            <a:endParaRPr/>
          </a:p>
        </p:txBody>
      </p:sp>
      <p:sp>
        <p:nvSpPr>
          <p:cNvPr id="386" name="Google Shape;386;p39"/>
          <p:cNvSpPr txBox="1"/>
          <p:nvPr>
            <p:ph idx="18" type="subTitle"/>
          </p:nvPr>
        </p:nvSpPr>
        <p:spPr>
          <a:xfrm>
            <a:off x="1553100" y="3951950"/>
            <a:ext cx="2064300" cy="38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Probleemstelling</a:t>
            </a:r>
            <a:endParaRPr/>
          </a:p>
          <a:p>
            <a:pPr indent="0" lvl="0" marL="0" rtl="0" algn="l">
              <a:spcBef>
                <a:spcPts val="0"/>
              </a:spcBef>
              <a:spcAft>
                <a:spcPts val="0"/>
              </a:spcAft>
              <a:buNone/>
            </a:pPr>
            <a:r>
              <a:t/>
            </a:r>
            <a:endParaRPr/>
          </a:p>
        </p:txBody>
      </p:sp>
      <p:sp>
        <p:nvSpPr>
          <p:cNvPr id="387" name="Google Shape;387;p39"/>
          <p:cNvSpPr txBox="1"/>
          <p:nvPr>
            <p:ph idx="19" type="subTitle"/>
          </p:nvPr>
        </p:nvSpPr>
        <p:spPr>
          <a:xfrm>
            <a:off x="5459578" y="1303400"/>
            <a:ext cx="2064300" cy="38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Ideation fase</a:t>
            </a:r>
            <a:endParaRPr/>
          </a:p>
          <a:p>
            <a:pPr indent="0" lvl="0" marL="0" rtl="0" algn="l">
              <a:spcBef>
                <a:spcPts val="0"/>
              </a:spcBef>
              <a:spcAft>
                <a:spcPts val="0"/>
              </a:spcAft>
              <a:buNone/>
            </a:pPr>
            <a:r>
              <a:t/>
            </a:r>
            <a:endParaRPr/>
          </a:p>
        </p:txBody>
      </p:sp>
      <p:grpSp>
        <p:nvGrpSpPr>
          <p:cNvPr id="388" name="Google Shape;388;p39"/>
          <p:cNvGrpSpPr/>
          <p:nvPr/>
        </p:nvGrpSpPr>
        <p:grpSpPr>
          <a:xfrm>
            <a:off x="8080010" y="1781"/>
            <a:ext cx="2108597" cy="5139928"/>
            <a:chOff x="7958360" y="1794"/>
            <a:chExt cx="2108597" cy="5139928"/>
          </a:xfrm>
        </p:grpSpPr>
        <p:sp>
          <p:nvSpPr>
            <p:cNvPr id="389" name="Google Shape;389;p39"/>
            <p:cNvSpPr/>
            <p:nvPr/>
          </p:nvSpPr>
          <p:spPr>
            <a:xfrm>
              <a:off x="8660829" y="3240294"/>
              <a:ext cx="1406128" cy="810816"/>
            </a:xfrm>
            <a:custGeom>
              <a:rect b="b" l="l" r="r" t="t"/>
              <a:pathLst>
                <a:path extrusionOk="0" h="681" w="1181">
                  <a:moveTo>
                    <a:pt x="591" y="681"/>
                  </a:moveTo>
                  <a:lnTo>
                    <a:pt x="1181" y="340"/>
                  </a:lnTo>
                  <a:lnTo>
                    <a:pt x="591" y="0"/>
                  </a:lnTo>
                  <a:lnTo>
                    <a:pt x="591" y="0"/>
                  </a:lnTo>
                  <a:lnTo>
                    <a:pt x="0" y="340"/>
                  </a:lnTo>
                  <a:lnTo>
                    <a:pt x="591" y="681"/>
                  </a:lnTo>
                  <a:lnTo>
                    <a:pt x="591" y="681"/>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90" name="Google Shape;390;p39"/>
            <p:cNvSpPr/>
            <p:nvPr/>
          </p:nvSpPr>
          <p:spPr>
            <a:xfrm>
              <a:off x="8660829" y="2834291"/>
              <a:ext cx="703659" cy="810816"/>
            </a:xfrm>
            <a:custGeom>
              <a:rect b="b" l="l" r="r" t="t"/>
              <a:pathLst>
                <a:path extrusionOk="0" h="681" w="591">
                  <a:moveTo>
                    <a:pt x="591" y="341"/>
                  </a:moveTo>
                  <a:lnTo>
                    <a:pt x="0" y="681"/>
                  </a:lnTo>
                  <a:lnTo>
                    <a:pt x="0" y="0"/>
                  </a:lnTo>
                  <a:lnTo>
                    <a:pt x="591" y="34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91" name="Google Shape;391;p39"/>
            <p:cNvSpPr/>
            <p:nvPr/>
          </p:nvSpPr>
          <p:spPr>
            <a:xfrm>
              <a:off x="7958360" y="1794"/>
              <a:ext cx="702469" cy="3651647"/>
            </a:xfrm>
            <a:custGeom>
              <a:rect b="b" l="l" r="r" t="t"/>
              <a:pathLst>
                <a:path extrusionOk="0" h="3067" w="590">
                  <a:moveTo>
                    <a:pt x="0" y="0"/>
                  </a:moveTo>
                  <a:lnTo>
                    <a:pt x="0" y="681"/>
                  </a:lnTo>
                  <a:lnTo>
                    <a:pt x="0" y="1363"/>
                  </a:lnTo>
                  <a:lnTo>
                    <a:pt x="0" y="2045"/>
                  </a:lnTo>
                  <a:lnTo>
                    <a:pt x="0" y="2045"/>
                  </a:lnTo>
                  <a:lnTo>
                    <a:pt x="0" y="2725"/>
                  </a:lnTo>
                  <a:lnTo>
                    <a:pt x="590" y="3067"/>
                  </a:lnTo>
                  <a:lnTo>
                    <a:pt x="590" y="2385"/>
                  </a:lnTo>
                  <a:lnTo>
                    <a:pt x="590" y="1703"/>
                  </a:lnTo>
                  <a:lnTo>
                    <a:pt x="590" y="1023"/>
                  </a:lnTo>
                  <a:lnTo>
                    <a:pt x="590" y="341"/>
                  </a:lnTo>
                  <a:lnTo>
                    <a:pt x="0" y="0"/>
                  </a:lnTo>
                  <a:close/>
                  <a:moveTo>
                    <a:pt x="0" y="2046"/>
                  </a:moveTo>
                  <a:lnTo>
                    <a:pt x="0" y="2045"/>
                  </a:lnTo>
                  <a:lnTo>
                    <a:pt x="0" y="2045"/>
                  </a:lnTo>
                  <a:lnTo>
                    <a:pt x="0" y="2046"/>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92" name="Google Shape;392;p39"/>
            <p:cNvSpPr/>
            <p:nvPr/>
          </p:nvSpPr>
          <p:spPr>
            <a:xfrm>
              <a:off x="7958360" y="3518900"/>
              <a:ext cx="1406128" cy="1622822"/>
            </a:xfrm>
            <a:custGeom>
              <a:rect b="b" l="l" r="r" t="t"/>
              <a:pathLst>
                <a:path extrusionOk="0" h="1363" w="1181">
                  <a:moveTo>
                    <a:pt x="0" y="682"/>
                  </a:moveTo>
                  <a:lnTo>
                    <a:pt x="0" y="682"/>
                  </a:lnTo>
                  <a:lnTo>
                    <a:pt x="0" y="0"/>
                  </a:lnTo>
                  <a:lnTo>
                    <a:pt x="1181" y="682"/>
                  </a:lnTo>
                  <a:lnTo>
                    <a:pt x="1181" y="1363"/>
                  </a:lnTo>
                  <a:lnTo>
                    <a:pt x="1181" y="1360"/>
                  </a:lnTo>
                  <a:lnTo>
                    <a:pt x="1181" y="1363"/>
                  </a:lnTo>
                  <a:lnTo>
                    <a:pt x="0" y="682"/>
                  </a:lnTo>
                  <a:lnTo>
                    <a:pt x="0" y="682"/>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93" name="Google Shape;393;p39"/>
            <p:cNvSpPr/>
            <p:nvPr/>
          </p:nvSpPr>
          <p:spPr>
            <a:xfrm>
              <a:off x="8310785" y="1794"/>
              <a:ext cx="1470422" cy="4968478"/>
            </a:xfrm>
            <a:custGeom>
              <a:rect b="b" l="l" r="r" t="t"/>
              <a:pathLst>
                <a:path extrusionOk="0" h="4173" w="1235">
                  <a:moveTo>
                    <a:pt x="0" y="0"/>
                  </a:moveTo>
                  <a:lnTo>
                    <a:pt x="0" y="3468"/>
                  </a:lnTo>
                  <a:lnTo>
                    <a:pt x="1235" y="4173"/>
                  </a:lnTo>
                </a:path>
              </a:pathLst>
            </a:custGeom>
            <a:noFill/>
            <a:ln cap="flat" cmpd="sng" w="9525">
              <a:solidFill>
                <a:schemeClr val="dk1"/>
              </a:solidFill>
              <a:prstDash val="solid"/>
              <a:miter lim="800000"/>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
        <p:nvSpPr>
          <p:cNvPr id="394" name="Google Shape;394;p39"/>
          <p:cNvSpPr txBox="1"/>
          <p:nvPr>
            <p:ph idx="9" type="title"/>
          </p:nvPr>
        </p:nvSpPr>
        <p:spPr>
          <a:xfrm>
            <a:off x="4724877" y="2165441"/>
            <a:ext cx="734700" cy="447600"/>
          </a:xfrm>
          <a:prstGeom prst="rect">
            <a:avLst/>
          </a:prstGeom>
          <a:solidFill>
            <a:schemeClr val="accent2"/>
          </a:solidFill>
        </p:spPr>
        <p:txBody>
          <a:bodyPr anchorCtr="0" anchor="ctr" bIns="91425" lIns="91425" spcFirstLastPara="1" rIns="91425" wrap="square" tIns="0">
            <a:noAutofit/>
          </a:bodyPr>
          <a:lstStyle/>
          <a:p>
            <a:pPr indent="0" lvl="0" marL="0" rtl="0" algn="l">
              <a:spcBef>
                <a:spcPts val="0"/>
              </a:spcBef>
              <a:spcAft>
                <a:spcPts val="0"/>
              </a:spcAft>
              <a:buNone/>
            </a:pPr>
            <a:r>
              <a:rPr lang="en">
                <a:solidFill>
                  <a:schemeClr val="lt1"/>
                </a:solidFill>
              </a:rPr>
              <a:t>06</a:t>
            </a:r>
            <a:endParaRPr>
              <a:solidFill>
                <a:schemeClr val="lt1"/>
              </a:solidFill>
            </a:endParaRPr>
          </a:p>
        </p:txBody>
      </p:sp>
      <p:sp>
        <p:nvSpPr>
          <p:cNvPr id="395" name="Google Shape;395;p39"/>
          <p:cNvSpPr txBox="1"/>
          <p:nvPr>
            <p:ph idx="19" type="subTitle"/>
          </p:nvPr>
        </p:nvSpPr>
        <p:spPr>
          <a:xfrm>
            <a:off x="5459575" y="2196650"/>
            <a:ext cx="2225700" cy="38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Conceptuele ideeën</a:t>
            </a:r>
            <a:endParaRPr/>
          </a:p>
          <a:p>
            <a:pPr indent="0" lvl="0" marL="0" rtl="0" algn="l">
              <a:spcBef>
                <a:spcPts val="0"/>
              </a:spcBef>
              <a:spcAft>
                <a:spcPts val="0"/>
              </a:spcAft>
              <a:buNone/>
            </a:pPr>
            <a:r>
              <a:t/>
            </a:r>
            <a:endParaRPr/>
          </a:p>
        </p:txBody>
      </p:sp>
      <p:sp>
        <p:nvSpPr>
          <p:cNvPr id="396" name="Google Shape;396;p39"/>
          <p:cNvSpPr txBox="1"/>
          <p:nvPr>
            <p:ph idx="7" type="title"/>
          </p:nvPr>
        </p:nvSpPr>
        <p:spPr>
          <a:xfrm>
            <a:off x="4724877" y="3058691"/>
            <a:ext cx="734700" cy="447600"/>
          </a:xfrm>
          <a:prstGeom prst="rect">
            <a:avLst/>
          </a:prstGeom>
          <a:solidFill>
            <a:schemeClr val="accent2"/>
          </a:solidFill>
        </p:spPr>
        <p:txBody>
          <a:bodyPr anchorCtr="0" anchor="ctr" bIns="91425" lIns="91425" spcFirstLastPara="1" rIns="91425" wrap="square" tIns="0">
            <a:noAutofit/>
          </a:bodyPr>
          <a:lstStyle/>
          <a:p>
            <a:pPr indent="0" lvl="0" marL="0" rtl="0" algn="l">
              <a:spcBef>
                <a:spcPts val="0"/>
              </a:spcBef>
              <a:spcAft>
                <a:spcPts val="0"/>
              </a:spcAft>
              <a:buNone/>
            </a:pPr>
            <a:r>
              <a:rPr lang="en">
                <a:solidFill>
                  <a:schemeClr val="lt1"/>
                </a:solidFill>
              </a:rPr>
              <a:t>07</a:t>
            </a:r>
            <a:endParaRPr>
              <a:solidFill>
                <a:schemeClr val="lt1"/>
              </a:solidFill>
            </a:endParaRPr>
          </a:p>
        </p:txBody>
      </p:sp>
      <p:sp>
        <p:nvSpPr>
          <p:cNvPr id="397" name="Google Shape;397;p39"/>
          <p:cNvSpPr txBox="1"/>
          <p:nvPr>
            <p:ph idx="7" type="title"/>
          </p:nvPr>
        </p:nvSpPr>
        <p:spPr>
          <a:xfrm>
            <a:off x="4724875" y="3920750"/>
            <a:ext cx="734700" cy="447600"/>
          </a:xfrm>
          <a:prstGeom prst="rect">
            <a:avLst/>
          </a:prstGeom>
          <a:solidFill>
            <a:schemeClr val="accent2"/>
          </a:solidFill>
        </p:spPr>
        <p:txBody>
          <a:bodyPr anchorCtr="0" anchor="ctr" bIns="91425" lIns="91425" spcFirstLastPara="1" rIns="91425" wrap="square" tIns="0">
            <a:noAutofit/>
          </a:bodyPr>
          <a:lstStyle/>
          <a:p>
            <a:pPr indent="0" lvl="0" marL="0" rtl="0" algn="l">
              <a:spcBef>
                <a:spcPts val="0"/>
              </a:spcBef>
              <a:spcAft>
                <a:spcPts val="0"/>
              </a:spcAft>
              <a:buNone/>
            </a:pPr>
            <a:r>
              <a:rPr lang="en">
                <a:solidFill>
                  <a:schemeClr val="lt1"/>
                </a:solidFill>
              </a:rPr>
              <a:t>08</a:t>
            </a:r>
            <a:endParaRPr>
              <a:solidFill>
                <a:schemeClr val="lt1"/>
              </a:solidFill>
            </a:endParaRPr>
          </a:p>
        </p:txBody>
      </p:sp>
      <p:sp>
        <p:nvSpPr>
          <p:cNvPr id="398" name="Google Shape;398;p39"/>
          <p:cNvSpPr txBox="1"/>
          <p:nvPr>
            <p:ph idx="19" type="subTitle"/>
          </p:nvPr>
        </p:nvSpPr>
        <p:spPr>
          <a:xfrm>
            <a:off x="5459575" y="3074300"/>
            <a:ext cx="2225700" cy="38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Mock-ups</a:t>
            </a:r>
            <a:endParaRPr/>
          </a:p>
          <a:p>
            <a:pPr indent="0" lvl="0" marL="0" rtl="0" algn="l">
              <a:spcBef>
                <a:spcPts val="0"/>
              </a:spcBef>
              <a:spcAft>
                <a:spcPts val="0"/>
              </a:spcAft>
              <a:buNone/>
            </a:pPr>
            <a:r>
              <a:t/>
            </a:r>
            <a:endParaRPr/>
          </a:p>
        </p:txBody>
      </p:sp>
      <p:sp>
        <p:nvSpPr>
          <p:cNvPr id="399" name="Google Shape;399;p39"/>
          <p:cNvSpPr txBox="1"/>
          <p:nvPr>
            <p:ph idx="19" type="subTitle"/>
          </p:nvPr>
        </p:nvSpPr>
        <p:spPr>
          <a:xfrm>
            <a:off x="5459575" y="3951950"/>
            <a:ext cx="2225700" cy="38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Test &amp; evaluatie</a:t>
            </a:r>
            <a:endParaRPr/>
          </a:p>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57"/>
          <p:cNvSpPr txBox="1"/>
          <p:nvPr>
            <p:ph type="title"/>
          </p:nvPr>
        </p:nvSpPr>
        <p:spPr>
          <a:xfrm>
            <a:off x="720000" y="539500"/>
            <a:ext cx="7704000" cy="5184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en"/>
              <a:t>Stap 2: ideeën selecteren</a:t>
            </a:r>
            <a:endParaRPr/>
          </a:p>
        </p:txBody>
      </p:sp>
      <p:pic>
        <p:nvPicPr>
          <p:cNvPr id="640" name="Google Shape;640;p57" title="628318395_1228215272832974_6482393539351166289_n.jpg"/>
          <p:cNvPicPr preferRelativeResize="0"/>
          <p:nvPr/>
        </p:nvPicPr>
        <p:blipFill rotWithShape="1">
          <a:blip r:embed="rId3">
            <a:alphaModFix/>
          </a:blip>
          <a:srcRect b="5104" l="0" r="19491" t="3093"/>
          <a:stretch/>
        </p:blipFill>
        <p:spPr>
          <a:xfrm>
            <a:off x="713225" y="1273300"/>
            <a:ext cx="4009651" cy="3429001"/>
          </a:xfrm>
          <a:prstGeom prst="rect">
            <a:avLst/>
          </a:prstGeom>
          <a:noFill/>
          <a:ln>
            <a:noFill/>
          </a:ln>
        </p:spPr>
      </p:pic>
      <p:pic>
        <p:nvPicPr>
          <p:cNvPr id="641" name="Google Shape;641;p57" title="632702591_2013664265847291_2046823084859548124_n.jpg"/>
          <p:cNvPicPr preferRelativeResize="0"/>
          <p:nvPr/>
        </p:nvPicPr>
        <p:blipFill rotWithShape="1">
          <a:blip r:embed="rId4">
            <a:alphaModFix/>
          </a:blip>
          <a:srcRect b="0" l="11995" r="7495" t="0"/>
          <a:stretch/>
        </p:blipFill>
        <p:spPr>
          <a:xfrm>
            <a:off x="5020050" y="1157725"/>
            <a:ext cx="3804954" cy="354457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58"/>
          <p:cNvSpPr txBox="1"/>
          <p:nvPr>
            <p:ph type="title"/>
          </p:nvPr>
        </p:nvSpPr>
        <p:spPr>
          <a:xfrm>
            <a:off x="720000" y="539500"/>
            <a:ext cx="7704000" cy="5184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en"/>
              <a:t>Requirements</a:t>
            </a:r>
            <a:endParaRPr/>
          </a:p>
        </p:txBody>
      </p:sp>
      <p:sp>
        <p:nvSpPr>
          <p:cNvPr id="647" name="Google Shape;647;p58"/>
          <p:cNvSpPr txBox="1"/>
          <p:nvPr>
            <p:ph idx="1" type="body"/>
          </p:nvPr>
        </p:nvSpPr>
        <p:spPr>
          <a:xfrm>
            <a:off x="720000" y="1333051"/>
            <a:ext cx="7704000" cy="378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900">
                <a:solidFill>
                  <a:srgbClr val="000000"/>
                </a:solidFill>
                <a:latin typeface="Darker Grotesque"/>
                <a:ea typeface="Darker Grotesque"/>
                <a:cs typeface="Darker Grotesque"/>
                <a:sym typeface="Darker Grotesque"/>
              </a:rPr>
              <a:t>Design challenge: Hoe creëren we binnen de app van De Standaard een aantrekkelijk jongerenaanbod?</a:t>
            </a:r>
            <a:endParaRPr b="1" sz="1900">
              <a:solidFill>
                <a:srgbClr val="000000"/>
              </a:solidFill>
              <a:latin typeface="Darker Grotesque"/>
              <a:ea typeface="Darker Grotesque"/>
              <a:cs typeface="Darker Grotesque"/>
              <a:sym typeface="Darker Grotesque"/>
            </a:endParaRPr>
          </a:p>
          <a:p>
            <a:pPr indent="0" lvl="0" marL="0" rtl="0" algn="l">
              <a:lnSpc>
                <a:spcPct val="115000"/>
              </a:lnSpc>
              <a:spcBef>
                <a:spcPts val="0"/>
              </a:spcBef>
              <a:spcAft>
                <a:spcPts val="0"/>
              </a:spcAft>
              <a:buNone/>
            </a:pPr>
            <a:r>
              <a:t/>
            </a:r>
            <a:endParaRPr b="1" sz="1100">
              <a:solidFill>
                <a:srgbClr val="00000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100">
              <a:solidFill>
                <a:srgbClr val="000000"/>
              </a:solidFill>
              <a:latin typeface="Montserrat"/>
              <a:ea typeface="Montserrat"/>
              <a:cs typeface="Montserrat"/>
              <a:sym typeface="Montserrat"/>
            </a:endParaRPr>
          </a:p>
          <a:p>
            <a:pPr indent="0" lvl="0" marL="0" rtl="0" algn="l">
              <a:lnSpc>
                <a:spcPct val="115000"/>
              </a:lnSpc>
              <a:spcBef>
                <a:spcPts val="0"/>
              </a:spcBef>
              <a:spcAft>
                <a:spcPts val="0"/>
              </a:spcAft>
              <a:buNone/>
            </a:pPr>
            <a:r>
              <a:rPr lang="en">
                <a:solidFill>
                  <a:srgbClr val="000000"/>
                </a:solidFill>
                <a:latin typeface="Montserrat"/>
                <a:ea typeface="Montserrat"/>
                <a:cs typeface="Montserrat"/>
                <a:sym typeface="Montserrat"/>
              </a:rPr>
              <a:t>Requirements:</a:t>
            </a:r>
            <a:endParaRPr>
              <a:solidFill>
                <a:srgbClr val="000000"/>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000000"/>
              </a:buClr>
              <a:buSzPts val="1400"/>
              <a:buFont typeface="Montserrat"/>
              <a:buChar char="-"/>
            </a:pPr>
            <a:r>
              <a:rPr lang="en">
                <a:solidFill>
                  <a:srgbClr val="000000"/>
                </a:solidFill>
                <a:latin typeface="Montserrat"/>
                <a:ea typeface="Montserrat"/>
                <a:cs typeface="Montserrat"/>
                <a:sym typeface="Montserrat"/>
              </a:rPr>
              <a:t>Betrouwbaarheid</a:t>
            </a:r>
            <a:endParaRPr>
              <a:solidFill>
                <a:srgbClr val="000000"/>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000000"/>
              </a:buClr>
              <a:buSzPts val="1400"/>
              <a:buFont typeface="Montserrat"/>
              <a:buChar char="-"/>
            </a:pPr>
            <a:r>
              <a:rPr lang="en">
                <a:solidFill>
                  <a:srgbClr val="000000"/>
                </a:solidFill>
                <a:latin typeface="Montserrat"/>
                <a:ea typeface="Montserrat"/>
                <a:cs typeface="Montserrat"/>
                <a:sym typeface="Montserrat"/>
              </a:rPr>
              <a:t>User Experience</a:t>
            </a:r>
            <a:endParaRPr>
              <a:solidFill>
                <a:srgbClr val="000000"/>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000000"/>
              </a:buClr>
              <a:buSzPts val="1400"/>
              <a:buFont typeface="Montserrat"/>
              <a:buChar char="-"/>
            </a:pPr>
            <a:r>
              <a:rPr lang="en">
                <a:solidFill>
                  <a:srgbClr val="000000"/>
                </a:solidFill>
                <a:latin typeface="Montserrat"/>
                <a:ea typeface="Montserrat"/>
                <a:cs typeface="Montserrat"/>
                <a:sym typeface="Montserrat"/>
              </a:rPr>
              <a:t>Interactiviteit</a:t>
            </a:r>
            <a:endParaRPr>
              <a:solidFill>
                <a:srgbClr val="000000"/>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000000"/>
              </a:buClr>
              <a:buSzPts val="1400"/>
              <a:buFont typeface="Montserrat"/>
              <a:buChar char="-"/>
            </a:pPr>
            <a:r>
              <a:rPr lang="en">
                <a:solidFill>
                  <a:srgbClr val="000000"/>
                </a:solidFill>
                <a:latin typeface="Montserrat"/>
                <a:ea typeface="Montserrat"/>
                <a:cs typeface="Montserrat"/>
                <a:sym typeface="Montserrat"/>
              </a:rPr>
              <a:t>Doelgroep 18-30 jaar</a:t>
            </a:r>
            <a:endParaRPr>
              <a:solidFill>
                <a:srgbClr val="000000"/>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000000"/>
              </a:buClr>
              <a:buSzPts val="1400"/>
              <a:buFont typeface="Montserrat"/>
              <a:buChar char="-"/>
            </a:pPr>
            <a:r>
              <a:rPr lang="en">
                <a:solidFill>
                  <a:srgbClr val="000000"/>
                </a:solidFill>
                <a:latin typeface="Montserrat"/>
                <a:ea typeface="Montserrat"/>
                <a:cs typeface="Montserrat"/>
                <a:sym typeface="Montserrat"/>
              </a:rPr>
              <a:t>Community</a:t>
            </a:r>
            <a:endParaRPr>
              <a:solidFill>
                <a:srgbClr val="000000"/>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000000"/>
              </a:buClr>
              <a:buSzPts val="1400"/>
              <a:buFont typeface="Montserrat"/>
              <a:buChar char="-"/>
            </a:pPr>
            <a:r>
              <a:rPr lang="en">
                <a:solidFill>
                  <a:srgbClr val="000000"/>
                </a:solidFill>
                <a:latin typeface="Montserrat"/>
                <a:ea typeface="Montserrat"/>
                <a:cs typeface="Montserrat"/>
                <a:sym typeface="Montserrat"/>
              </a:rPr>
              <a:t>AI</a:t>
            </a:r>
            <a:endParaRPr>
              <a:solidFill>
                <a:srgbClr val="000000"/>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000000"/>
              </a:buClr>
              <a:buSzPts val="1400"/>
              <a:buFont typeface="Montserrat"/>
              <a:buChar char="-"/>
            </a:pPr>
            <a:r>
              <a:rPr lang="en">
                <a:solidFill>
                  <a:srgbClr val="000000"/>
                </a:solidFill>
                <a:latin typeface="Montserrat"/>
                <a:ea typeface="Montserrat"/>
                <a:cs typeface="Montserrat"/>
                <a:sym typeface="Montserrat"/>
              </a:rPr>
              <a:t>Onafhankelijk van sociale media</a:t>
            </a:r>
            <a:endParaRPr>
              <a:solidFill>
                <a:srgbClr val="000000"/>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000000"/>
              </a:buClr>
              <a:buSzPts val="1400"/>
              <a:buFont typeface="Montserrat"/>
              <a:buChar char="-"/>
            </a:pPr>
            <a:r>
              <a:rPr lang="en">
                <a:solidFill>
                  <a:srgbClr val="000000"/>
                </a:solidFill>
                <a:latin typeface="Montserrat"/>
                <a:ea typeface="Montserrat"/>
                <a:cs typeface="Montserrat"/>
                <a:sym typeface="Montserrat"/>
              </a:rPr>
              <a:t>Focus op conversie (abonnement nemen)</a:t>
            </a:r>
            <a:endParaRPr>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59"/>
          <p:cNvSpPr txBox="1"/>
          <p:nvPr>
            <p:ph type="title"/>
          </p:nvPr>
        </p:nvSpPr>
        <p:spPr>
          <a:xfrm>
            <a:off x="720000" y="539500"/>
            <a:ext cx="7704000" cy="5184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en"/>
              <a:t>Constraints</a:t>
            </a:r>
            <a:endParaRPr/>
          </a:p>
        </p:txBody>
      </p:sp>
      <p:sp>
        <p:nvSpPr>
          <p:cNvPr id="653" name="Google Shape;653;p59"/>
          <p:cNvSpPr txBox="1"/>
          <p:nvPr>
            <p:ph idx="1" type="body"/>
          </p:nvPr>
        </p:nvSpPr>
        <p:spPr>
          <a:xfrm>
            <a:off x="720000" y="1333051"/>
            <a:ext cx="7704000" cy="3780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000000"/>
              </a:buClr>
              <a:buSzPts val="1400"/>
              <a:buFont typeface="Montserrat"/>
              <a:buChar char="-"/>
            </a:pPr>
            <a:r>
              <a:rPr lang="en">
                <a:solidFill>
                  <a:srgbClr val="000000"/>
                </a:solidFill>
                <a:latin typeface="Montserrat"/>
                <a:ea typeface="Montserrat"/>
                <a:cs typeface="Montserrat"/>
                <a:sym typeface="Montserrat"/>
              </a:rPr>
              <a:t>VRT is gratis &amp; grote concurrent</a:t>
            </a:r>
            <a:endParaRPr>
              <a:solidFill>
                <a:srgbClr val="000000"/>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000000"/>
              </a:buClr>
              <a:buSzPts val="1400"/>
              <a:buFont typeface="Montserrat"/>
              <a:buChar char="-"/>
            </a:pPr>
            <a:r>
              <a:rPr lang="en">
                <a:solidFill>
                  <a:srgbClr val="000000"/>
                </a:solidFill>
                <a:latin typeface="Montserrat"/>
                <a:ea typeface="Montserrat"/>
                <a:cs typeface="Montserrat"/>
                <a:sym typeface="Montserrat"/>
              </a:rPr>
              <a:t>Grote focus op jongeren - oudere deel van doelgroep?</a:t>
            </a:r>
            <a:endParaRPr>
              <a:solidFill>
                <a:srgbClr val="000000"/>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000000"/>
              </a:buClr>
              <a:buSzPts val="1400"/>
              <a:buFont typeface="Montserrat"/>
              <a:buChar char="-"/>
            </a:pPr>
            <a:r>
              <a:rPr lang="en">
                <a:solidFill>
                  <a:srgbClr val="000000"/>
                </a:solidFill>
                <a:latin typeface="Montserrat"/>
                <a:ea typeface="Montserrat"/>
                <a:cs typeface="Montserrat"/>
                <a:sym typeface="Montserrat"/>
              </a:rPr>
              <a:t>Spanning tussen snelheid/entertainment en feitelijk, betrouwbaar nieuws</a:t>
            </a:r>
            <a:endParaRPr>
              <a:solidFill>
                <a:srgbClr val="000000"/>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000000"/>
              </a:buClr>
              <a:buSzPts val="1400"/>
              <a:buFont typeface="Montserrat"/>
              <a:buChar char="-"/>
            </a:pPr>
            <a:r>
              <a:rPr lang="en">
                <a:solidFill>
                  <a:srgbClr val="000000"/>
                </a:solidFill>
                <a:latin typeface="Montserrat"/>
                <a:ea typeface="Montserrat"/>
                <a:cs typeface="Montserrat"/>
                <a:sym typeface="Montserrat"/>
              </a:rPr>
              <a:t>Sociale media voornaamste nieuwskanaal bij jongeren, minder nood aparte nieuwsapp </a:t>
            </a:r>
            <a:endParaRPr>
              <a:solidFill>
                <a:srgbClr val="000000"/>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000000"/>
              </a:buClr>
              <a:buSzPts val="1400"/>
              <a:buFont typeface="Montserrat"/>
              <a:buChar char="-"/>
            </a:pPr>
            <a:r>
              <a:rPr lang="en">
                <a:solidFill>
                  <a:srgbClr val="000000"/>
                </a:solidFill>
                <a:latin typeface="Montserrat"/>
                <a:ea typeface="Montserrat"/>
                <a:cs typeface="Montserrat"/>
                <a:sym typeface="Montserrat"/>
              </a:rPr>
              <a:t>Budgetbeperkingen</a:t>
            </a:r>
            <a:endParaRPr>
              <a:solidFill>
                <a:srgbClr val="000000"/>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000000"/>
              </a:buClr>
              <a:buSzPts val="1400"/>
              <a:buFont typeface="Montserrat"/>
              <a:buChar char="-"/>
            </a:pPr>
            <a:r>
              <a:rPr lang="en">
                <a:solidFill>
                  <a:srgbClr val="000000"/>
                </a:solidFill>
                <a:latin typeface="Montserrat"/>
                <a:ea typeface="Montserrat"/>
                <a:cs typeface="Montserrat"/>
                <a:sym typeface="Montserrat"/>
              </a:rPr>
              <a:t>Te weinig tijd om op korte termijn de app uit te breiden </a:t>
            </a:r>
            <a:endParaRPr>
              <a:solidFill>
                <a:srgbClr val="000000"/>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60"/>
          <p:cNvSpPr txBox="1"/>
          <p:nvPr>
            <p:ph type="title"/>
          </p:nvPr>
        </p:nvSpPr>
        <p:spPr>
          <a:xfrm>
            <a:off x="2988550" y="3115138"/>
            <a:ext cx="5067600" cy="841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Conceptuele ideeën</a:t>
            </a:r>
            <a:endParaRPr/>
          </a:p>
        </p:txBody>
      </p:sp>
      <p:sp>
        <p:nvSpPr>
          <p:cNvPr id="659" name="Google Shape;659;p60"/>
          <p:cNvSpPr txBox="1"/>
          <p:nvPr>
            <p:ph idx="2" type="title"/>
          </p:nvPr>
        </p:nvSpPr>
        <p:spPr>
          <a:xfrm>
            <a:off x="6295750" y="1756675"/>
            <a:ext cx="1469400" cy="8418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en"/>
              <a:t>06</a:t>
            </a:r>
            <a:endParaRPr/>
          </a:p>
        </p:txBody>
      </p:sp>
      <p:cxnSp>
        <p:nvCxnSpPr>
          <p:cNvPr id="660" name="Google Shape;660;p60"/>
          <p:cNvCxnSpPr>
            <a:endCxn id="659" idx="1"/>
          </p:cNvCxnSpPr>
          <p:nvPr/>
        </p:nvCxnSpPr>
        <p:spPr>
          <a:xfrm>
            <a:off x="2988550" y="2177575"/>
            <a:ext cx="3307200" cy="0"/>
          </a:xfrm>
          <a:prstGeom prst="straightConnector1">
            <a:avLst/>
          </a:prstGeom>
          <a:noFill/>
          <a:ln cap="flat" cmpd="sng" w="9525">
            <a:solidFill>
              <a:schemeClr val="dk1"/>
            </a:solidFill>
            <a:prstDash val="solid"/>
            <a:round/>
            <a:headEnd len="med" w="med" type="none"/>
            <a:tailEnd len="med" w="med" type="none"/>
          </a:ln>
        </p:spPr>
      </p:cxnSp>
      <p:grpSp>
        <p:nvGrpSpPr>
          <p:cNvPr id="661" name="Google Shape;661;p60"/>
          <p:cNvGrpSpPr/>
          <p:nvPr/>
        </p:nvGrpSpPr>
        <p:grpSpPr>
          <a:xfrm>
            <a:off x="-1538200" y="52175"/>
            <a:ext cx="5005941" cy="4698782"/>
            <a:chOff x="-1538200" y="52175"/>
            <a:chExt cx="5005941" cy="4698782"/>
          </a:xfrm>
        </p:grpSpPr>
        <p:sp>
          <p:nvSpPr>
            <p:cNvPr id="662" name="Google Shape;662;p60"/>
            <p:cNvSpPr/>
            <p:nvPr/>
          </p:nvSpPr>
          <p:spPr>
            <a:xfrm>
              <a:off x="662629" y="2645931"/>
              <a:ext cx="1402556" cy="809625"/>
            </a:xfrm>
            <a:custGeom>
              <a:rect b="b" l="l" r="r" t="t"/>
              <a:pathLst>
                <a:path extrusionOk="0" h="680" w="1178">
                  <a:moveTo>
                    <a:pt x="590" y="680"/>
                  </a:moveTo>
                  <a:lnTo>
                    <a:pt x="1178" y="340"/>
                  </a:lnTo>
                  <a:lnTo>
                    <a:pt x="590" y="0"/>
                  </a:lnTo>
                  <a:lnTo>
                    <a:pt x="590" y="0"/>
                  </a:lnTo>
                  <a:lnTo>
                    <a:pt x="0" y="340"/>
                  </a:lnTo>
                  <a:lnTo>
                    <a:pt x="590" y="680"/>
                  </a:lnTo>
                  <a:lnTo>
                    <a:pt x="590" y="680"/>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63" name="Google Shape;663;p60"/>
            <p:cNvSpPr/>
            <p:nvPr/>
          </p:nvSpPr>
          <p:spPr>
            <a:xfrm>
              <a:off x="1359145" y="418272"/>
              <a:ext cx="2108597" cy="1216819"/>
            </a:xfrm>
            <a:custGeom>
              <a:rect b="b" l="l" r="r" t="t"/>
              <a:pathLst>
                <a:path extrusionOk="0" h="1022" w="1771">
                  <a:moveTo>
                    <a:pt x="1771" y="341"/>
                  </a:moveTo>
                  <a:lnTo>
                    <a:pt x="1180" y="0"/>
                  </a:lnTo>
                  <a:lnTo>
                    <a:pt x="1180" y="0"/>
                  </a:lnTo>
                  <a:lnTo>
                    <a:pt x="590" y="341"/>
                  </a:lnTo>
                  <a:lnTo>
                    <a:pt x="0" y="681"/>
                  </a:lnTo>
                  <a:lnTo>
                    <a:pt x="590" y="1022"/>
                  </a:lnTo>
                  <a:lnTo>
                    <a:pt x="590" y="1022"/>
                  </a:lnTo>
                  <a:lnTo>
                    <a:pt x="1180" y="681"/>
                  </a:lnTo>
                  <a:lnTo>
                    <a:pt x="590" y="341"/>
                  </a:lnTo>
                  <a:lnTo>
                    <a:pt x="1180" y="681"/>
                  </a:lnTo>
                  <a:lnTo>
                    <a:pt x="1180" y="681"/>
                  </a:lnTo>
                  <a:lnTo>
                    <a:pt x="1771" y="341"/>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64" name="Google Shape;664;p60"/>
            <p:cNvSpPr/>
            <p:nvPr/>
          </p:nvSpPr>
          <p:spPr>
            <a:xfrm>
              <a:off x="662629" y="3124563"/>
              <a:ext cx="702469" cy="812006"/>
            </a:xfrm>
            <a:custGeom>
              <a:rect b="b" l="l" r="r" t="t"/>
              <a:pathLst>
                <a:path extrusionOk="0" h="682" w="590">
                  <a:moveTo>
                    <a:pt x="0" y="342"/>
                  </a:moveTo>
                  <a:lnTo>
                    <a:pt x="590" y="0"/>
                  </a:lnTo>
                  <a:lnTo>
                    <a:pt x="590" y="682"/>
                  </a:lnTo>
                  <a:lnTo>
                    <a:pt x="0" y="34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65" name="Google Shape;665;p60"/>
            <p:cNvSpPr/>
            <p:nvPr/>
          </p:nvSpPr>
          <p:spPr>
            <a:xfrm>
              <a:off x="662629" y="3532947"/>
              <a:ext cx="702469" cy="1218009"/>
            </a:xfrm>
            <a:custGeom>
              <a:rect b="b" l="l" r="r" t="t"/>
              <a:pathLst>
                <a:path extrusionOk="0" h="1023" w="590">
                  <a:moveTo>
                    <a:pt x="590" y="341"/>
                  </a:moveTo>
                  <a:lnTo>
                    <a:pt x="0" y="0"/>
                  </a:lnTo>
                  <a:lnTo>
                    <a:pt x="0" y="682"/>
                  </a:lnTo>
                  <a:lnTo>
                    <a:pt x="590" y="1023"/>
                  </a:lnTo>
                  <a:lnTo>
                    <a:pt x="590" y="341"/>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cxnSp>
          <p:nvCxnSpPr>
            <p:cNvPr id="666" name="Google Shape;666;p60"/>
            <p:cNvCxnSpPr/>
            <p:nvPr/>
          </p:nvCxnSpPr>
          <p:spPr>
            <a:xfrm flipH="1">
              <a:off x="1684129" y="1167175"/>
              <a:ext cx="426300" cy="243000"/>
            </a:xfrm>
            <a:prstGeom prst="straightConnector1">
              <a:avLst/>
            </a:prstGeom>
            <a:noFill/>
            <a:ln cap="flat" cmpd="sng" w="9525">
              <a:solidFill>
                <a:schemeClr val="dk1"/>
              </a:solidFill>
              <a:prstDash val="solid"/>
              <a:miter lim="800000"/>
              <a:headEnd len="med" w="med" type="none"/>
              <a:tailEnd len="med" w="med" type="none"/>
            </a:ln>
          </p:spPr>
        </p:cxnSp>
        <p:cxnSp>
          <p:nvCxnSpPr>
            <p:cNvPr id="667" name="Google Shape;667;p60"/>
            <p:cNvCxnSpPr/>
            <p:nvPr/>
          </p:nvCxnSpPr>
          <p:spPr>
            <a:xfrm>
              <a:off x="1012672" y="3736544"/>
              <a:ext cx="0" cy="503700"/>
            </a:xfrm>
            <a:prstGeom prst="straightConnector1">
              <a:avLst/>
            </a:prstGeom>
            <a:noFill/>
            <a:ln cap="flat" cmpd="sng" w="9525">
              <a:solidFill>
                <a:schemeClr val="dk1"/>
              </a:solidFill>
              <a:prstDash val="solid"/>
              <a:miter lim="800000"/>
              <a:headEnd len="med" w="med" type="none"/>
              <a:tailEnd len="med" w="med" type="none"/>
            </a:ln>
          </p:spPr>
        </p:cxnSp>
        <p:sp>
          <p:nvSpPr>
            <p:cNvPr id="668" name="Google Shape;668;p60"/>
            <p:cNvSpPr/>
            <p:nvPr/>
          </p:nvSpPr>
          <p:spPr>
            <a:xfrm>
              <a:off x="1367189" y="1475442"/>
              <a:ext cx="727643" cy="2866225"/>
            </a:xfrm>
            <a:custGeom>
              <a:rect b="b" l="l" r="r" t="t"/>
              <a:pathLst>
                <a:path extrusionOk="0" h="3722370" w="921067">
                  <a:moveTo>
                    <a:pt x="921068" y="2658428"/>
                  </a:moveTo>
                  <a:lnTo>
                    <a:pt x="921068" y="1595437"/>
                  </a:lnTo>
                  <a:lnTo>
                    <a:pt x="921068" y="531495"/>
                  </a:lnTo>
                  <a:lnTo>
                    <a:pt x="0" y="0"/>
                  </a:lnTo>
                  <a:lnTo>
                    <a:pt x="0" y="1063943"/>
                  </a:lnTo>
                  <a:lnTo>
                    <a:pt x="0" y="2126933"/>
                  </a:lnTo>
                  <a:lnTo>
                    <a:pt x="0" y="3190875"/>
                  </a:lnTo>
                  <a:lnTo>
                    <a:pt x="921068" y="372237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69" name="Google Shape;669;p60"/>
            <p:cNvSpPr/>
            <p:nvPr/>
          </p:nvSpPr>
          <p:spPr>
            <a:xfrm>
              <a:off x="638970" y="781982"/>
              <a:ext cx="1456039" cy="1637738"/>
            </a:xfrm>
            <a:custGeom>
              <a:rect b="b" l="l" r="r" t="t"/>
              <a:pathLst>
                <a:path extrusionOk="0" h="2126932" w="1843087">
                  <a:moveTo>
                    <a:pt x="0" y="1063943"/>
                  </a:moveTo>
                  <a:lnTo>
                    <a:pt x="0" y="1063943"/>
                  </a:lnTo>
                  <a:lnTo>
                    <a:pt x="0" y="0"/>
                  </a:lnTo>
                  <a:lnTo>
                    <a:pt x="1843088" y="1063943"/>
                  </a:lnTo>
                  <a:lnTo>
                    <a:pt x="1843088" y="2126933"/>
                  </a:lnTo>
                  <a:lnTo>
                    <a:pt x="1842135" y="2124075"/>
                  </a:lnTo>
                  <a:lnTo>
                    <a:pt x="1842135" y="2126933"/>
                  </a:lnTo>
                  <a:lnTo>
                    <a:pt x="0" y="1063943"/>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70" name="Google Shape;670;p60"/>
            <p:cNvSpPr/>
            <p:nvPr/>
          </p:nvSpPr>
          <p:spPr>
            <a:xfrm>
              <a:off x="1367189" y="3526441"/>
              <a:ext cx="1455286" cy="818502"/>
            </a:xfrm>
            <a:custGeom>
              <a:rect b="b" l="l" r="r" t="t"/>
              <a:pathLst>
                <a:path extrusionOk="0" h="1062990" w="1842134">
                  <a:moveTo>
                    <a:pt x="921068" y="1062990"/>
                  </a:moveTo>
                  <a:lnTo>
                    <a:pt x="1842135" y="531495"/>
                  </a:lnTo>
                  <a:lnTo>
                    <a:pt x="921068" y="0"/>
                  </a:lnTo>
                  <a:lnTo>
                    <a:pt x="921068" y="0"/>
                  </a:lnTo>
                  <a:lnTo>
                    <a:pt x="0" y="531495"/>
                  </a:lnTo>
                  <a:lnTo>
                    <a:pt x="921068" y="106299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71" name="Google Shape;671;p60"/>
            <p:cNvSpPr/>
            <p:nvPr/>
          </p:nvSpPr>
          <p:spPr>
            <a:xfrm>
              <a:off x="-1538200" y="52175"/>
              <a:ext cx="3790875" cy="3982400"/>
            </a:xfrm>
            <a:custGeom>
              <a:rect b="b" l="l" r="r" t="t"/>
              <a:pathLst>
                <a:path extrusionOk="0" h="159296" w="151635">
                  <a:moveTo>
                    <a:pt x="151635" y="159296"/>
                  </a:moveTo>
                  <a:lnTo>
                    <a:pt x="131800" y="146564"/>
                  </a:lnTo>
                  <a:lnTo>
                    <a:pt x="131800" y="70933"/>
                  </a:lnTo>
                  <a:lnTo>
                    <a:pt x="0" y="0"/>
                  </a:lnTo>
                </a:path>
              </a:pathLst>
            </a:custGeom>
            <a:no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61"/>
          <p:cNvSpPr txBox="1"/>
          <p:nvPr>
            <p:ph idx="1" type="subTitle"/>
          </p:nvPr>
        </p:nvSpPr>
        <p:spPr>
          <a:xfrm>
            <a:off x="713225" y="1974300"/>
            <a:ext cx="2401500" cy="8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Anek Kannada"/>
                <a:ea typeface="Anek Kannada"/>
                <a:cs typeface="Anek Kannada"/>
                <a:sym typeface="Anek Kannada"/>
              </a:rPr>
              <a:t>Jongeren tab</a:t>
            </a:r>
            <a:r>
              <a:rPr lang="en"/>
              <a:t>’ binnen app. Nieuws moet meer een social media feel krijgen, met o.a. een aparte jongeren-tab en een AI-samenvatting bovenaan artikels.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Er wordt ingezet op liquid content: gebruikers kiezen zelf in welk format ze info consumeren.</a:t>
            </a:r>
            <a:endParaRPr/>
          </a:p>
        </p:txBody>
      </p:sp>
      <p:sp>
        <p:nvSpPr>
          <p:cNvPr id="677" name="Google Shape;677;p61"/>
          <p:cNvSpPr txBox="1"/>
          <p:nvPr>
            <p:ph idx="2" type="subTitle"/>
          </p:nvPr>
        </p:nvSpPr>
        <p:spPr>
          <a:xfrm>
            <a:off x="3534925" y="1974300"/>
            <a:ext cx="2526900" cy="8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Focus op </a:t>
            </a:r>
            <a:r>
              <a:rPr b="1" lang="en">
                <a:latin typeface="Anek Kannada"/>
                <a:ea typeface="Anek Kannada"/>
                <a:cs typeface="Anek Kannada"/>
                <a:sym typeface="Anek Kannada"/>
              </a:rPr>
              <a:t>communityvorming</a:t>
            </a:r>
            <a:r>
              <a:rPr lang="en"/>
              <a:t>: nieuws delen met vrienden, zien wat zij lezen, liken  en elkaar volgen – </a:t>
            </a:r>
            <a:r>
              <a:rPr b="1" lang="en">
                <a:latin typeface="Anek Kannada"/>
                <a:ea typeface="Anek Kannada"/>
                <a:cs typeface="Anek Kannada"/>
                <a:sym typeface="Anek Kannada"/>
              </a:rPr>
              <a:t>peer-to-peer</a:t>
            </a:r>
            <a:r>
              <a:rPr lang="en"/>
              <a:t> enerzijds én een connectie tussen </a:t>
            </a:r>
            <a:r>
              <a:rPr b="1" lang="en">
                <a:latin typeface="Anek Kannada"/>
                <a:ea typeface="Anek Kannada"/>
                <a:cs typeface="Anek Kannada"/>
                <a:sym typeface="Anek Kannada"/>
              </a:rPr>
              <a:t>Mediahuis en jongeren </a:t>
            </a:r>
            <a:r>
              <a:rPr lang="en"/>
              <a:t>anderzijds.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Ook door </a:t>
            </a:r>
            <a:r>
              <a:rPr b="1" lang="en">
                <a:latin typeface="Anek Kannada"/>
                <a:ea typeface="Anek Kannada"/>
                <a:cs typeface="Anek Kannada"/>
                <a:sym typeface="Anek Kannada"/>
              </a:rPr>
              <a:t>behind-the-scenes</a:t>
            </a:r>
            <a:r>
              <a:rPr lang="en"/>
              <a:t> content van journalisten te tonen, ontstaat een parasociale band en worden zij </a:t>
            </a:r>
            <a:r>
              <a:rPr b="1" lang="en">
                <a:latin typeface="Anek Kannada"/>
                <a:ea typeface="Anek Kannada"/>
                <a:cs typeface="Anek Kannada"/>
                <a:sym typeface="Anek Kannada"/>
              </a:rPr>
              <a:t>herkenbare gezichten</a:t>
            </a:r>
            <a:r>
              <a:rPr lang="en"/>
              <a:t> voor jongeren.</a:t>
            </a:r>
            <a:endParaRPr/>
          </a:p>
          <a:p>
            <a:pPr indent="0" lvl="0" marL="0" rtl="0" algn="l">
              <a:spcBef>
                <a:spcPts val="0"/>
              </a:spcBef>
              <a:spcAft>
                <a:spcPts val="0"/>
              </a:spcAft>
              <a:buNone/>
            </a:pPr>
            <a:r>
              <a:t/>
            </a:r>
            <a:endParaRPr/>
          </a:p>
        </p:txBody>
      </p:sp>
      <p:sp>
        <p:nvSpPr>
          <p:cNvPr id="678" name="Google Shape;678;p61"/>
          <p:cNvSpPr txBox="1"/>
          <p:nvPr>
            <p:ph idx="3" type="subTitle"/>
          </p:nvPr>
        </p:nvSpPr>
        <p:spPr>
          <a:xfrm>
            <a:off x="6356625" y="1974300"/>
            <a:ext cx="2307000" cy="8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Via een AI-bot kan je ondersteuning krijgen met het begrijpen van artikels.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Met één klik krijg je een korte, duidelijke samenvatting. De AI-bot kan ook artikelen vertalen of meer achtergrond info geven.</a:t>
            </a:r>
            <a:endParaRPr/>
          </a:p>
        </p:txBody>
      </p:sp>
      <p:sp>
        <p:nvSpPr>
          <p:cNvPr id="679" name="Google Shape;679;p61"/>
          <p:cNvSpPr txBox="1"/>
          <p:nvPr>
            <p:ph idx="4" type="subTitle"/>
          </p:nvPr>
        </p:nvSpPr>
        <p:spPr>
          <a:xfrm>
            <a:off x="536400" y="1383075"/>
            <a:ext cx="2773800" cy="52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1. Social media feel</a:t>
            </a:r>
            <a:endParaRPr/>
          </a:p>
        </p:txBody>
      </p:sp>
      <p:sp>
        <p:nvSpPr>
          <p:cNvPr id="680" name="Google Shape;680;p61"/>
          <p:cNvSpPr txBox="1"/>
          <p:nvPr>
            <p:ph idx="5" type="subTitle"/>
          </p:nvPr>
        </p:nvSpPr>
        <p:spPr>
          <a:xfrm>
            <a:off x="3666650" y="1383076"/>
            <a:ext cx="2175300" cy="52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2. Community</a:t>
            </a:r>
            <a:endParaRPr/>
          </a:p>
        </p:txBody>
      </p:sp>
      <p:sp>
        <p:nvSpPr>
          <p:cNvPr id="681" name="Google Shape;681;p61"/>
          <p:cNvSpPr txBox="1"/>
          <p:nvPr>
            <p:ph idx="6" type="subTitle"/>
          </p:nvPr>
        </p:nvSpPr>
        <p:spPr>
          <a:xfrm>
            <a:off x="6356600" y="1383076"/>
            <a:ext cx="2175300" cy="52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3. Chatbot</a:t>
            </a:r>
            <a:endParaRPr/>
          </a:p>
        </p:txBody>
      </p:sp>
      <p:sp>
        <p:nvSpPr>
          <p:cNvPr id="682" name="Google Shape;682;p61"/>
          <p:cNvSpPr txBox="1"/>
          <p:nvPr>
            <p:ph type="title"/>
          </p:nvPr>
        </p:nvSpPr>
        <p:spPr>
          <a:xfrm>
            <a:off x="720000" y="539500"/>
            <a:ext cx="7704000" cy="5184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en"/>
              <a:t>Conceptuele ideeën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62"/>
          <p:cNvSpPr txBox="1"/>
          <p:nvPr>
            <p:ph type="title"/>
          </p:nvPr>
        </p:nvSpPr>
        <p:spPr>
          <a:xfrm>
            <a:off x="713225" y="2249750"/>
            <a:ext cx="5254800" cy="841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Mock-ups</a:t>
            </a:r>
            <a:endParaRPr/>
          </a:p>
        </p:txBody>
      </p:sp>
      <p:sp>
        <p:nvSpPr>
          <p:cNvPr id="688" name="Google Shape;688;p62"/>
          <p:cNvSpPr txBox="1"/>
          <p:nvPr>
            <p:ph idx="2" type="title"/>
          </p:nvPr>
        </p:nvSpPr>
        <p:spPr>
          <a:xfrm>
            <a:off x="827550" y="1080975"/>
            <a:ext cx="1469400" cy="8418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en"/>
              <a:t>07</a:t>
            </a:r>
            <a:endParaRPr/>
          </a:p>
        </p:txBody>
      </p:sp>
      <p:cxnSp>
        <p:nvCxnSpPr>
          <p:cNvPr id="689" name="Google Shape;689;p62"/>
          <p:cNvCxnSpPr>
            <a:stCxn id="688" idx="3"/>
          </p:cNvCxnSpPr>
          <p:nvPr/>
        </p:nvCxnSpPr>
        <p:spPr>
          <a:xfrm>
            <a:off x="2296950" y="1501875"/>
            <a:ext cx="3241500" cy="0"/>
          </a:xfrm>
          <a:prstGeom prst="straightConnector1">
            <a:avLst/>
          </a:prstGeom>
          <a:noFill/>
          <a:ln cap="flat" cmpd="sng" w="9525">
            <a:solidFill>
              <a:schemeClr val="dk1"/>
            </a:solidFill>
            <a:prstDash val="solid"/>
            <a:round/>
            <a:headEnd len="med" w="med" type="none"/>
            <a:tailEnd len="med" w="med" type="none"/>
          </a:ln>
        </p:spPr>
      </p:cxnSp>
      <p:grpSp>
        <p:nvGrpSpPr>
          <p:cNvPr id="690" name="Google Shape;690;p62"/>
          <p:cNvGrpSpPr/>
          <p:nvPr/>
        </p:nvGrpSpPr>
        <p:grpSpPr>
          <a:xfrm>
            <a:off x="6373445" y="405410"/>
            <a:ext cx="3508772" cy="4332684"/>
            <a:chOff x="-5" y="813197"/>
            <a:chExt cx="3508772" cy="4332684"/>
          </a:xfrm>
        </p:grpSpPr>
        <p:sp>
          <p:nvSpPr>
            <p:cNvPr id="691" name="Google Shape;691;p62"/>
            <p:cNvSpPr/>
            <p:nvPr/>
          </p:nvSpPr>
          <p:spPr>
            <a:xfrm>
              <a:off x="703654" y="3040856"/>
              <a:ext cx="1402556" cy="809625"/>
            </a:xfrm>
            <a:custGeom>
              <a:rect b="b" l="l" r="r" t="t"/>
              <a:pathLst>
                <a:path extrusionOk="0" h="680" w="1178">
                  <a:moveTo>
                    <a:pt x="590" y="680"/>
                  </a:moveTo>
                  <a:lnTo>
                    <a:pt x="1178" y="340"/>
                  </a:lnTo>
                  <a:lnTo>
                    <a:pt x="590" y="0"/>
                  </a:lnTo>
                  <a:lnTo>
                    <a:pt x="590" y="0"/>
                  </a:lnTo>
                  <a:lnTo>
                    <a:pt x="0" y="340"/>
                  </a:lnTo>
                  <a:lnTo>
                    <a:pt x="590" y="680"/>
                  </a:lnTo>
                  <a:lnTo>
                    <a:pt x="590" y="680"/>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92" name="Google Shape;692;p62"/>
            <p:cNvSpPr/>
            <p:nvPr/>
          </p:nvSpPr>
          <p:spPr>
            <a:xfrm>
              <a:off x="1400170" y="813197"/>
              <a:ext cx="2108597" cy="1216819"/>
            </a:xfrm>
            <a:custGeom>
              <a:rect b="b" l="l" r="r" t="t"/>
              <a:pathLst>
                <a:path extrusionOk="0" h="1022" w="1771">
                  <a:moveTo>
                    <a:pt x="1771" y="341"/>
                  </a:moveTo>
                  <a:lnTo>
                    <a:pt x="1180" y="0"/>
                  </a:lnTo>
                  <a:lnTo>
                    <a:pt x="1180" y="0"/>
                  </a:lnTo>
                  <a:lnTo>
                    <a:pt x="590" y="341"/>
                  </a:lnTo>
                  <a:lnTo>
                    <a:pt x="0" y="681"/>
                  </a:lnTo>
                  <a:lnTo>
                    <a:pt x="590" y="1022"/>
                  </a:lnTo>
                  <a:lnTo>
                    <a:pt x="590" y="1022"/>
                  </a:lnTo>
                  <a:lnTo>
                    <a:pt x="1180" y="681"/>
                  </a:lnTo>
                  <a:lnTo>
                    <a:pt x="590" y="341"/>
                  </a:lnTo>
                  <a:lnTo>
                    <a:pt x="1180" y="681"/>
                  </a:lnTo>
                  <a:lnTo>
                    <a:pt x="1180" y="681"/>
                  </a:lnTo>
                  <a:lnTo>
                    <a:pt x="1771" y="341"/>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93" name="Google Shape;693;p62"/>
            <p:cNvSpPr/>
            <p:nvPr/>
          </p:nvSpPr>
          <p:spPr>
            <a:xfrm>
              <a:off x="703654" y="3519488"/>
              <a:ext cx="702469" cy="812006"/>
            </a:xfrm>
            <a:custGeom>
              <a:rect b="b" l="l" r="r" t="t"/>
              <a:pathLst>
                <a:path extrusionOk="0" h="682" w="590">
                  <a:moveTo>
                    <a:pt x="0" y="342"/>
                  </a:moveTo>
                  <a:lnTo>
                    <a:pt x="590" y="0"/>
                  </a:lnTo>
                  <a:lnTo>
                    <a:pt x="590" y="682"/>
                  </a:lnTo>
                  <a:lnTo>
                    <a:pt x="0" y="34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94" name="Google Shape;694;p62"/>
            <p:cNvSpPr/>
            <p:nvPr/>
          </p:nvSpPr>
          <p:spPr>
            <a:xfrm>
              <a:off x="-5" y="1620441"/>
              <a:ext cx="703659" cy="1825228"/>
            </a:xfrm>
            <a:custGeom>
              <a:rect b="b" l="l" r="r" t="t"/>
              <a:pathLst>
                <a:path extrusionOk="0" h="1533" w="591">
                  <a:moveTo>
                    <a:pt x="591" y="340"/>
                  </a:moveTo>
                  <a:lnTo>
                    <a:pt x="0" y="0"/>
                  </a:lnTo>
                  <a:lnTo>
                    <a:pt x="0" y="1193"/>
                  </a:lnTo>
                  <a:lnTo>
                    <a:pt x="591" y="1533"/>
                  </a:lnTo>
                  <a:lnTo>
                    <a:pt x="591" y="340"/>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95" name="Google Shape;695;p62"/>
            <p:cNvSpPr/>
            <p:nvPr/>
          </p:nvSpPr>
          <p:spPr>
            <a:xfrm>
              <a:off x="703654" y="3927872"/>
              <a:ext cx="702469" cy="1218009"/>
            </a:xfrm>
            <a:custGeom>
              <a:rect b="b" l="l" r="r" t="t"/>
              <a:pathLst>
                <a:path extrusionOk="0" h="1023" w="590">
                  <a:moveTo>
                    <a:pt x="590" y="341"/>
                  </a:moveTo>
                  <a:lnTo>
                    <a:pt x="0" y="0"/>
                  </a:lnTo>
                  <a:lnTo>
                    <a:pt x="0" y="682"/>
                  </a:lnTo>
                  <a:lnTo>
                    <a:pt x="590" y="1023"/>
                  </a:lnTo>
                  <a:lnTo>
                    <a:pt x="590" y="341"/>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cxnSp>
          <p:nvCxnSpPr>
            <p:cNvPr id="696" name="Google Shape;696;p62"/>
            <p:cNvCxnSpPr/>
            <p:nvPr/>
          </p:nvCxnSpPr>
          <p:spPr>
            <a:xfrm flipH="1">
              <a:off x="1725154" y="1562100"/>
              <a:ext cx="426300" cy="243000"/>
            </a:xfrm>
            <a:prstGeom prst="straightConnector1">
              <a:avLst/>
            </a:prstGeom>
            <a:noFill/>
            <a:ln cap="flat" cmpd="sng" w="9525">
              <a:solidFill>
                <a:schemeClr val="dk1"/>
              </a:solidFill>
              <a:prstDash val="solid"/>
              <a:miter lim="800000"/>
              <a:headEnd len="med" w="med" type="none"/>
              <a:tailEnd len="med" w="med" type="none"/>
            </a:ln>
          </p:spPr>
        </p:cxnSp>
        <p:cxnSp>
          <p:nvCxnSpPr>
            <p:cNvPr id="697" name="Google Shape;697;p62"/>
            <p:cNvCxnSpPr/>
            <p:nvPr/>
          </p:nvCxnSpPr>
          <p:spPr>
            <a:xfrm>
              <a:off x="1053697" y="4131469"/>
              <a:ext cx="0" cy="503700"/>
            </a:xfrm>
            <a:prstGeom prst="straightConnector1">
              <a:avLst/>
            </a:prstGeom>
            <a:noFill/>
            <a:ln cap="flat" cmpd="sng" w="9525">
              <a:solidFill>
                <a:schemeClr val="dk1"/>
              </a:solidFill>
              <a:prstDash val="solid"/>
              <a:miter lim="800000"/>
              <a:headEnd len="med" w="med" type="none"/>
              <a:tailEnd len="med" w="med" type="none"/>
            </a:ln>
          </p:spPr>
        </p:cxnSp>
        <p:cxnSp>
          <p:nvCxnSpPr>
            <p:cNvPr id="698" name="Google Shape;698;p62"/>
            <p:cNvCxnSpPr/>
            <p:nvPr/>
          </p:nvCxnSpPr>
          <p:spPr>
            <a:xfrm rot="10800000">
              <a:off x="385757" y="2253713"/>
              <a:ext cx="0" cy="1008600"/>
            </a:xfrm>
            <a:prstGeom prst="straightConnector1">
              <a:avLst/>
            </a:prstGeom>
            <a:noFill/>
            <a:ln cap="flat" cmpd="sng" w="9525">
              <a:solidFill>
                <a:schemeClr val="dk1"/>
              </a:solidFill>
              <a:prstDash val="solid"/>
              <a:miter lim="800000"/>
              <a:headEnd len="med" w="med" type="none"/>
              <a:tailEnd len="med" w="med" type="none"/>
            </a:ln>
          </p:spPr>
        </p:cxnSp>
        <p:sp>
          <p:nvSpPr>
            <p:cNvPr id="699" name="Google Shape;699;p62"/>
            <p:cNvSpPr/>
            <p:nvPr/>
          </p:nvSpPr>
          <p:spPr>
            <a:xfrm>
              <a:off x="1408214" y="1870367"/>
              <a:ext cx="727643" cy="2866225"/>
            </a:xfrm>
            <a:custGeom>
              <a:rect b="b" l="l" r="r" t="t"/>
              <a:pathLst>
                <a:path extrusionOk="0" h="3722370" w="921067">
                  <a:moveTo>
                    <a:pt x="921068" y="2658428"/>
                  </a:moveTo>
                  <a:lnTo>
                    <a:pt x="921068" y="1595437"/>
                  </a:lnTo>
                  <a:lnTo>
                    <a:pt x="921068" y="531495"/>
                  </a:lnTo>
                  <a:lnTo>
                    <a:pt x="0" y="0"/>
                  </a:lnTo>
                  <a:lnTo>
                    <a:pt x="0" y="1063943"/>
                  </a:lnTo>
                  <a:lnTo>
                    <a:pt x="0" y="2126933"/>
                  </a:lnTo>
                  <a:lnTo>
                    <a:pt x="0" y="3190875"/>
                  </a:lnTo>
                  <a:lnTo>
                    <a:pt x="921068" y="372237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00" name="Google Shape;700;p62"/>
            <p:cNvSpPr/>
            <p:nvPr/>
          </p:nvSpPr>
          <p:spPr>
            <a:xfrm>
              <a:off x="679995" y="1176907"/>
              <a:ext cx="1456039" cy="1637738"/>
            </a:xfrm>
            <a:custGeom>
              <a:rect b="b" l="l" r="r" t="t"/>
              <a:pathLst>
                <a:path extrusionOk="0" h="2126932" w="1843087">
                  <a:moveTo>
                    <a:pt x="0" y="1063943"/>
                  </a:moveTo>
                  <a:lnTo>
                    <a:pt x="0" y="1063943"/>
                  </a:lnTo>
                  <a:lnTo>
                    <a:pt x="0" y="0"/>
                  </a:lnTo>
                  <a:lnTo>
                    <a:pt x="1843088" y="1063943"/>
                  </a:lnTo>
                  <a:lnTo>
                    <a:pt x="1843088" y="2126933"/>
                  </a:lnTo>
                  <a:lnTo>
                    <a:pt x="1842135" y="2124075"/>
                  </a:lnTo>
                  <a:lnTo>
                    <a:pt x="1842135" y="2126933"/>
                  </a:lnTo>
                  <a:lnTo>
                    <a:pt x="0" y="1063943"/>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01" name="Google Shape;701;p62"/>
            <p:cNvSpPr/>
            <p:nvPr/>
          </p:nvSpPr>
          <p:spPr>
            <a:xfrm>
              <a:off x="1408214" y="3921366"/>
              <a:ext cx="1455286" cy="818502"/>
            </a:xfrm>
            <a:custGeom>
              <a:rect b="b" l="l" r="r" t="t"/>
              <a:pathLst>
                <a:path extrusionOk="0" h="1062990" w="1842134">
                  <a:moveTo>
                    <a:pt x="921068" y="1062990"/>
                  </a:moveTo>
                  <a:lnTo>
                    <a:pt x="1842135" y="531495"/>
                  </a:lnTo>
                  <a:lnTo>
                    <a:pt x="921068" y="0"/>
                  </a:lnTo>
                  <a:lnTo>
                    <a:pt x="921068" y="0"/>
                  </a:lnTo>
                  <a:lnTo>
                    <a:pt x="0" y="531495"/>
                  </a:lnTo>
                  <a:lnTo>
                    <a:pt x="921068" y="106299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02" name="Google Shape;702;p62"/>
            <p:cNvSpPr/>
            <p:nvPr/>
          </p:nvSpPr>
          <p:spPr>
            <a:xfrm>
              <a:off x="942600" y="1756413"/>
              <a:ext cx="1351100" cy="2673100"/>
            </a:xfrm>
            <a:custGeom>
              <a:rect b="b" l="l" r="r" t="t"/>
              <a:pathLst>
                <a:path extrusionOk="0" h="106924" w="54044">
                  <a:moveTo>
                    <a:pt x="54044" y="106924"/>
                  </a:moveTo>
                  <a:lnTo>
                    <a:pt x="34209" y="94192"/>
                  </a:lnTo>
                  <a:lnTo>
                    <a:pt x="34209" y="18561"/>
                  </a:lnTo>
                  <a:lnTo>
                    <a:pt x="0" y="0"/>
                  </a:lnTo>
                </a:path>
              </a:pathLst>
            </a:custGeom>
            <a:no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703" name="Google Shape;703;p62"/>
          <p:cNvGrpSpPr/>
          <p:nvPr/>
        </p:nvGrpSpPr>
        <p:grpSpPr>
          <a:xfrm>
            <a:off x="-1228840" y="3041300"/>
            <a:ext cx="3525788" cy="2810944"/>
            <a:chOff x="-1228840" y="3041300"/>
            <a:chExt cx="3525788" cy="2810944"/>
          </a:xfrm>
        </p:grpSpPr>
        <p:sp>
          <p:nvSpPr>
            <p:cNvPr id="704" name="Google Shape;704;p62"/>
            <p:cNvSpPr/>
            <p:nvPr/>
          </p:nvSpPr>
          <p:spPr>
            <a:xfrm rot="-1799999">
              <a:off x="-917328" y="3284124"/>
              <a:ext cx="1406129" cy="1622823"/>
            </a:xfrm>
            <a:custGeom>
              <a:rect b="b" l="l" r="r" t="t"/>
              <a:pathLst>
                <a:path extrusionOk="0" h="1363" w="1181">
                  <a:moveTo>
                    <a:pt x="0" y="682"/>
                  </a:moveTo>
                  <a:lnTo>
                    <a:pt x="0" y="682"/>
                  </a:lnTo>
                  <a:lnTo>
                    <a:pt x="0" y="0"/>
                  </a:lnTo>
                  <a:lnTo>
                    <a:pt x="1181" y="682"/>
                  </a:lnTo>
                  <a:lnTo>
                    <a:pt x="1181" y="1363"/>
                  </a:lnTo>
                  <a:lnTo>
                    <a:pt x="1181" y="1360"/>
                  </a:lnTo>
                  <a:lnTo>
                    <a:pt x="1181" y="1363"/>
                  </a:lnTo>
                  <a:lnTo>
                    <a:pt x="0" y="682"/>
                  </a:lnTo>
                  <a:lnTo>
                    <a:pt x="0" y="682"/>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05" name="Google Shape;705;p62"/>
            <p:cNvSpPr/>
            <p:nvPr/>
          </p:nvSpPr>
          <p:spPr>
            <a:xfrm flipH="1" rot="-5400000">
              <a:off x="97863" y="4743772"/>
              <a:ext cx="1406128" cy="810816"/>
            </a:xfrm>
            <a:custGeom>
              <a:rect b="b" l="l" r="r" t="t"/>
              <a:pathLst>
                <a:path extrusionOk="0" h="681" w="1181">
                  <a:moveTo>
                    <a:pt x="591" y="681"/>
                  </a:moveTo>
                  <a:lnTo>
                    <a:pt x="1181" y="340"/>
                  </a:lnTo>
                  <a:lnTo>
                    <a:pt x="591" y="0"/>
                  </a:lnTo>
                  <a:lnTo>
                    <a:pt x="591" y="0"/>
                  </a:lnTo>
                  <a:lnTo>
                    <a:pt x="0" y="340"/>
                  </a:lnTo>
                  <a:lnTo>
                    <a:pt x="591" y="681"/>
                  </a:lnTo>
                  <a:lnTo>
                    <a:pt x="591" y="681"/>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06" name="Google Shape;706;p62"/>
            <p:cNvSpPr/>
            <p:nvPr/>
          </p:nvSpPr>
          <p:spPr>
            <a:xfrm flipH="1" rot="-5400000">
              <a:off x="43095" y="4392538"/>
              <a:ext cx="703659" cy="810816"/>
            </a:xfrm>
            <a:custGeom>
              <a:rect b="b" l="l" r="r" t="t"/>
              <a:pathLst>
                <a:path extrusionOk="0" h="681" w="591">
                  <a:moveTo>
                    <a:pt x="591" y="341"/>
                  </a:moveTo>
                  <a:lnTo>
                    <a:pt x="0" y="681"/>
                  </a:lnTo>
                  <a:lnTo>
                    <a:pt x="0" y="0"/>
                  </a:lnTo>
                  <a:lnTo>
                    <a:pt x="591" y="34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07" name="Google Shape;707;p62"/>
            <p:cNvSpPr/>
            <p:nvPr/>
          </p:nvSpPr>
          <p:spPr>
            <a:xfrm flipH="1" rot="-5400000">
              <a:off x="782472" y="3635300"/>
              <a:ext cx="1406128" cy="1622822"/>
            </a:xfrm>
            <a:custGeom>
              <a:rect b="b" l="l" r="r" t="t"/>
              <a:pathLst>
                <a:path extrusionOk="0" h="1363" w="1181">
                  <a:moveTo>
                    <a:pt x="0" y="682"/>
                  </a:moveTo>
                  <a:lnTo>
                    <a:pt x="0" y="682"/>
                  </a:lnTo>
                  <a:lnTo>
                    <a:pt x="0" y="0"/>
                  </a:lnTo>
                  <a:lnTo>
                    <a:pt x="1181" y="682"/>
                  </a:lnTo>
                  <a:lnTo>
                    <a:pt x="1181" y="1363"/>
                  </a:lnTo>
                  <a:lnTo>
                    <a:pt x="1181" y="1360"/>
                  </a:lnTo>
                  <a:lnTo>
                    <a:pt x="1181" y="1363"/>
                  </a:lnTo>
                  <a:lnTo>
                    <a:pt x="0" y="682"/>
                  </a:lnTo>
                  <a:lnTo>
                    <a:pt x="0" y="682"/>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08" name="Google Shape;708;p62"/>
            <p:cNvSpPr/>
            <p:nvPr/>
          </p:nvSpPr>
          <p:spPr>
            <a:xfrm>
              <a:off x="-698800" y="4096075"/>
              <a:ext cx="2824300" cy="1470425"/>
            </a:xfrm>
            <a:custGeom>
              <a:rect b="b" l="l" r="r" t="t"/>
              <a:pathLst>
                <a:path extrusionOk="0" h="58817" w="112972">
                  <a:moveTo>
                    <a:pt x="0" y="312"/>
                  </a:moveTo>
                  <a:lnTo>
                    <a:pt x="79396" y="0"/>
                  </a:lnTo>
                  <a:lnTo>
                    <a:pt x="112972" y="58817"/>
                  </a:lnTo>
                </a:path>
              </a:pathLst>
            </a:custGeom>
            <a:noFill/>
            <a:ln cap="flat" cmpd="sng" w="9525">
              <a:solidFill>
                <a:schemeClr val="dk1"/>
              </a:solidFill>
              <a:prstDash val="solid"/>
              <a:miter lim="800000"/>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pic>
        <p:nvPicPr>
          <p:cNvPr id="713" name="Google Shape;713;p63" title="1.png"/>
          <p:cNvPicPr preferRelativeResize="0"/>
          <p:nvPr/>
        </p:nvPicPr>
        <p:blipFill>
          <a:blip r:embed="rId3">
            <a:alphaModFix/>
          </a:blip>
          <a:stretch>
            <a:fillRect/>
          </a:stretch>
        </p:blipFill>
        <p:spPr>
          <a:xfrm>
            <a:off x="1538100" y="426788"/>
            <a:ext cx="6067800" cy="42899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pic>
        <p:nvPicPr>
          <p:cNvPr id="718" name="Google Shape;718;p64" title="2.png"/>
          <p:cNvPicPr preferRelativeResize="0"/>
          <p:nvPr/>
        </p:nvPicPr>
        <p:blipFill>
          <a:blip r:embed="rId3">
            <a:alphaModFix/>
          </a:blip>
          <a:stretch>
            <a:fillRect/>
          </a:stretch>
        </p:blipFill>
        <p:spPr>
          <a:xfrm>
            <a:off x="1250975" y="223788"/>
            <a:ext cx="6642050" cy="46959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65"/>
          <p:cNvSpPr txBox="1"/>
          <p:nvPr>
            <p:ph type="title"/>
          </p:nvPr>
        </p:nvSpPr>
        <p:spPr>
          <a:xfrm>
            <a:off x="2806075" y="1966225"/>
            <a:ext cx="5624700" cy="1211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24" name="Google Shape;724;p65" title="3.png"/>
          <p:cNvPicPr preferRelativeResize="0"/>
          <p:nvPr/>
        </p:nvPicPr>
        <p:blipFill>
          <a:blip r:embed="rId3">
            <a:alphaModFix/>
          </a:blip>
          <a:stretch>
            <a:fillRect/>
          </a:stretch>
        </p:blipFill>
        <p:spPr>
          <a:xfrm>
            <a:off x="1303025" y="260588"/>
            <a:ext cx="6537950" cy="46223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66"/>
          <p:cNvSpPr txBox="1"/>
          <p:nvPr>
            <p:ph type="title"/>
          </p:nvPr>
        </p:nvSpPr>
        <p:spPr>
          <a:xfrm>
            <a:off x="2806075" y="1966225"/>
            <a:ext cx="5624700" cy="1211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30" name="Google Shape;730;p66" title="5.png"/>
          <p:cNvPicPr preferRelativeResize="0"/>
          <p:nvPr/>
        </p:nvPicPr>
        <p:blipFill>
          <a:blip r:embed="rId3">
            <a:alphaModFix/>
          </a:blip>
          <a:stretch>
            <a:fillRect/>
          </a:stretch>
        </p:blipFill>
        <p:spPr>
          <a:xfrm>
            <a:off x="1477713" y="384101"/>
            <a:ext cx="6188575" cy="43753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40"/>
          <p:cNvSpPr txBox="1"/>
          <p:nvPr>
            <p:ph type="title"/>
          </p:nvPr>
        </p:nvSpPr>
        <p:spPr>
          <a:xfrm>
            <a:off x="2988550" y="3310475"/>
            <a:ext cx="5442300" cy="841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Wie zijn wij &amp; wat komen wij hier doen?</a:t>
            </a:r>
            <a:endParaRPr/>
          </a:p>
        </p:txBody>
      </p:sp>
      <p:sp>
        <p:nvSpPr>
          <p:cNvPr id="405" name="Google Shape;405;p40"/>
          <p:cNvSpPr txBox="1"/>
          <p:nvPr>
            <p:ph idx="2" type="title"/>
          </p:nvPr>
        </p:nvSpPr>
        <p:spPr>
          <a:xfrm>
            <a:off x="6295750" y="1756675"/>
            <a:ext cx="1469400" cy="8418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en"/>
              <a:t>01</a:t>
            </a:r>
            <a:endParaRPr/>
          </a:p>
        </p:txBody>
      </p:sp>
      <p:cxnSp>
        <p:nvCxnSpPr>
          <p:cNvPr id="406" name="Google Shape;406;p40"/>
          <p:cNvCxnSpPr>
            <a:endCxn id="405" idx="1"/>
          </p:cNvCxnSpPr>
          <p:nvPr/>
        </p:nvCxnSpPr>
        <p:spPr>
          <a:xfrm>
            <a:off x="2988550" y="2177575"/>
            <a:ext cx="3307200" cy="0"/>
          </a:xfrm>
          <a:prstGeom prst="straightConnector1">
            <a:avLst/>
          </a:prstGeom>
          <a:noFill/>
          <a:ln cap="flat" cmpd="sng" w="9525">
            <a:solidFill>
              <a:schemeClr val="dk1"/>
            </a:solidFill>
            <a:prstDash val="solid"/>
            <a:round/>
            <a:headEnd len="med" w="med" type="none"/>
            <a:tailEnd len="med" w="med" type="none"/>
          </a:ln>
        </p:spPr>
      </p:cxnSp>
      <p:grpSp>
        <p:nvGrpSpPr>
          <p:cNvPr id="407" name="Google Shape;407;p40"/>
          <p:cNvGrpSpPr/>
          <p:nvPr/>
        </p:nvGrpSpPr>
        <p:grpSpPr>
          <a:xfrm>
            <a:off x="-1538200" y="52175"/>
            <a:ext cx="5005941" cy="4698782"/>
            <a:chOff x="-1538200" y="52175"/>
            <a:chExt cx="5005941" cy="4698782"/>
          </a:xfrm>
        </p:grpSpPr>
        <p:sp>
          <p:nvSpPr>
            <p:cNvPr id="408" name="Google Shape;408;p40"/>
            <p:cNvSpPr/>
            <p:nvPr/>
          </p:nvSpPr>
          <p:spPr>
            <a:xfrm>
              <a:off x="662629" y="2645931"/>
              <a:ext cx="1402556" cy="809625"/>
            </a:xfrm>
            <a:custGeom>
              <a:rect b="b" l="l" r="r" t="t"/>
              <a:pathLst>
                <a:path extrusionOk="0" h="680" w="1178">
                  <a:moveTo>
                    <a:pt x="590" y="680"/>
                  </a:moveTo>
                  <a:lnTo>
                    <a:pt x="1178" y="340"/>
                  </a:lnTo>
                  <a:lnTo>
                    <a:pt x="590" y="0"/>
                  </a:lnTo>
                  <a:lnTo>
                    <a:pt x="590" y="0"/>
                  </a:lnTo>
                  <a:lnTo>
                    <a:pt x="0" y="340"/>
                  </a:lnTo>
                  <a:lnTo>
                    <a:pt x="590" y="680"/>
                  </a:lnTo>
                  <a:lnTo>
                    <a:pt x="590" y="680"/>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09" name="Google Shape;409;p40"/>
            <p:cNvSpPr/>
            <p:nvPr/>
          </p:nvSpPr>
          <p:spPr>
            <a:xfrm>
              <a:off x="1359145" y="418272"/>
              <a:ext cx="2108597" cy="1216819"/>
            </a:xfrm>
            <a:custGeom>
              <a:rect b="b" l="l" r="r" t="t"/>
              <a:pathLst>
                <a:path extrusionOk="0" h="1022" w="1771">
                  <a:moveTo>
                    <a:pt x="1771" y="341"/>
                  </a:moveTo>
                  <a:lnTo>
                    <a:pt x="1180" y="0"/>
                  </a:lnTo>
                  <a:lnTo>
                    <a:pt x="1180" y="0"/>
                  </a:lnTo>
                  <a:lnTo>
                    <a:pt x="590" y="341"/>
                  </a:lnTo>
                  <a:lnTo>
                    <a:pt x="0" y="681"/>
                  </a:lnTo>
                  <a:lnTo>
                    <a:pt x="590" y="1022"/>
                  </a:lnTo>
                  <a:lnTo>
                    <a:pt x="590" y="1022"/>
                  </a:lnTo>
                  <a:lnTo>
                    <a:pt x="1180" y="681"/>
                  </a:lnTo>
                  <a:lnTo>
                    <a:pt x="590" y="341"/>
                  </a:lnTo>
                  <a:lnTo>
                    <a:pt x="1180" y="681"/>
                  </a:lnTo>
                  <a:lnTo>
                    <a:pt x="1180" y="681"/>
                  </a:lnTo>
                  <a:lnTo>
                    <a:pt x="1771" y="341"/>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10" name="Google Shape;410;p40"/>
            <p:cNvSpPr/>
            <p:nvPr/>
          </p:nvSpPr>
          <p:spPr>
            <a:xfrm>
              <a:off x="662629" y="3124563"/>
              <a:ext cx="702469" cy="812006"/>
            </a:xfrm>
            <a:custGeom>
              <a:rect b="b" l="l" r="r" t="t"/>
              <a:pathLst>
                <a:path extrusionOk="0" h="682" w="590">
                  <a:moveTo>
                    <a:pt x="0" y="342"/>
                  </a:moveTo>
                  <a:lnTo>
                    <a:pt x="590" y="0"/>
                  </a:lnTo>
                  <a:lnTo>
                    <a:pt x="590" y="682"/>
                  </a:lnTo>
                  <a:lnTo>
                    <a:pt x="0" y="34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11" name="Google Shape;411;p40"/>
            <p:cNvSpPr/>
            <p:nvPr/>
          </p:nvSpPr>
          <p:spPr>
            <a:xfrm>
              <a:off x="662629" y="3532947"/>
              <a:ext cx="702469" cy="1218009"/>
            </a:xfrm>
            <a:custGeom>
              <a:rect b="b" l="l" r="r" t="t"/>
              <a:pathLst>
                <a:path extrusionOk="0" h="1023" w="590">
                  <a:moveTo>
                    <a:pt x="590" y="341"/>
                  </a:moveTo>
                  <a:lnTo>
                    <a:pt x="0" y="0"/>
                  </a:lnTo>
                  <a:lnTo>
                    <a:pt x="0" y="682"/>
                  </a:lnTo>
                  <a:lnTo>
                    <a:pt x="590" y="1023"/>
                  </a:lnTo>
                  <a:lnTo>
                    <a:pt x="590" y="341"/>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cxnSp>
          <p:nvCxnSpPr>
            <p:cNvPr id="412" name="Google Shape;412;p40"/>
            <p:cNvCxnSpPr/>
            <p:nvPr/>
          </p:nvCxnSpPr>
          <p:spPr>
            <a:xfrm flipH="1">
              <a:off x="1684129" y="1167175"/>
              <a:ext cx="426300" cy="243000"/>
            </a:xfrm>
            <a:prstGeom prst="straightConnector1">
              <a:avLst/>
            </a:prstGeom>
            <a:noFill/>
            <a:ln cap="flat" cmpd="sng" w="9525">
              <a:solidFill>
                <a:schemeClr val="dk1"/>
              </a:solidFill>
              <a:prstDash val="solid"/>
              <a:miter lim="800000"/>
              <a:headEnd len="med" w="med" type="none"/>
              <a:tailEnd len="med" w="med" type="none"/>
            </a:ln>
          </p:spPr>
        </p:cxnSp>
        <p:cxnSp>
          <p:nvCxnSpPr>
            <p:cNvPr id="413" name="Google Shape;413;p40"/>
            <p:cNvCxnSpPr/>
            <p:nvPr/>
          </p:nvCxnSpPr>
          <p:spPr>
            <a:xfrm>
              <a:off x="1012672" y="3736544"/>
              <a:ext cx="0" cy="503700"/>
            </a:xfrm>
            <a:prstGeom prst="straightConnector1">
              <a:avLst/>
            </a:prstGeom>
            <a:noFill/>
            <a:ln cap="flat" cmpd="sng" w="9525">
              <a:solidFill>
                <a:schemeClr val="dk1"/>
              </a:solidFill>
              <a:prstDash val="solid"/>
              <a:miter lim="800000"/>
              <a:headEnd len="med" w="med" type="none"/>
              <a:tailEnd len="med" w="med" type="none"/>
            </a:ln>
          </p:spPr>
        </p:cxnSp>
        <p:sp>
          <p:nvSpPr>
            <p:cNvPr id="414" name="Google Shape;414;p40"/>
            <p:cNvSpPr/>
            <p:nvPr/>
          </p:nvSpPr>
          <p:spPr>
            <a:xfrm>
              <a:off x="1367189" y="1475442"/>
              <a:ext cx="727643" cy="2866225"/>
            </a:xfrm>
            <a:custGeom>
              <a:rect b="b" l="l" r="r" t="t"/>
              <a:pathLst>
                <a:path extrusionOk="0" h="3722370" w="921067">
                  <a:moveTo>
                    <a:pt x="921068" y="2658428"/>
                  </a:moveTo>
                  <a:lnTo>
                    <a:pt x="921068" y="1595437"/>
                  </a:lnTo>
                  <a:lnTo>
                    <a:pt x="921068" y="531495"/>
                  </a:lnTo>
                  <a:lnTo>
                    <a:pt x="0" y="0"/>
                  </a:lnTo>
                  <a:lnTo>
                    <a:pt x="0" y="1063943"/>
                  </a:lnTo>
                  <a:lnTo>
                    <a:pt x="0" y="2126933"/>
                  </a:lnTo>
                  <a:lnTo>
                    <a:pt x="0" y="3190875"/>
                  </a:lnTo>
                  <a:lnTo>
                    <a:pt x="921068" y="372237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15" name="Google Shape;415;p40"/>
            <p:cNvSpPr/>
            <p:nvPr/>
          </p:nvSpPr>
          <p:spPr>
            <a:xfrm>
              <a:off x="638970" y="781982"/>
              <a:ext cx="1456039" cy="1637738"/>
            </a:xfrm>
            <a:custGeom>
              <a:rect b="b" l="l" r="r" t="t"/>
              <a:pathLst>
                <a:path extrusionOk="0" h="2126932" w="1843087">
                  <a:moveTo>
                    <a:pt x="0" y="1063943"/>
                  </a:moveTo>
                  <a:lnTo>
                    <a:pt x="0" y="1063943"/>
                  </a:lnTo>
                  <a:lnTo>
                    <a:pt x="0" y="0"/>
                  </a:lnTo>
                  <a:lnTo>
                    <a:pt x="1843088" y="1063943"/>
                  </a:lnTo>
                  <a:lnTo>
                    <a:pt x="1843088" y="2126933"/>
                  </a:lnTo>
                  <a:lnTo>
                    <a:pt x="1842135" y="2124075"/>
                  </a:lnTo>
                  <a:lnTo>
                    <a:pt x="1842135" y="2126933"/>
                  </a:lnTo>
                  <a:lnTo>
                    <a:pt x="0" y="1063943"/>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16" name="Google Shape;416;p40"/>
            <p:cNvSpPr/>
            <p:nvPr/>
          </p:nvSpPr>
          <p:spPr>
            <a:xfrm>
              <a:off x="1367189" y="3526441"/>
              <a:ext cx="1455286" cy="818502"/>
            </a:xfrm>
            <a:custGeom>
              <a:rect b="b" l="l" r="r" t="t"/>
              <a:pathLst>
                <a:path extrusionOk="0" h="1062990" w="1842134">
                  <a:moveTo>
                    <a:pt x="921068" y="1062990"/>
                  </a:moveTo>
                  <a:lnTo>
                    <a:pt x="1842135" y="531495"/>
                  </a:lnTo>
                  <a:lnTo>
                    <a:pt x="921068" y="0"/>
                  </a:lnTo>
                  <a:lnTo>
                    <a:pt x="921068" y="0"/>
                  </a:lnTo>
                  <a:lnTo>
                    <a:pt x="0" y="531495"/>
                  </a:lnTo>
                  <a:lnTo>
                    <a:pt x="921068" y="106299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17" name="Google Shape;417;p40"/>
            <p:cNvSpPr/>
            <p:nvPr/>
          </p:nvSpPr>
          <p:spPr>
            <a:xfrm>
              <a:off x="-1538200" y="52175"/>
              <a:ext cx="3790875" cy="3982400"/>
            </a:xfrm>
            <a:custGeom>
              <a:rect b="b" l="l" r="r" t="t"/>
              <a:pathLst>
                <a:path extrusionOk="0" h="159296" w="151635">
                  <a:moveTo>
                    <a:pt x="151635" y="159296"/>
                  </a:moveTo>
                  <a:lnTo>
                    <a:pt x="131800" y="146564"/>
                  </a:lnTo>
                  <a:lnTo>
                    <a:pt x="131800" y="70933"/>
                  </a:lnTo>
                  <a:lnTo>
                    <a:pt x="0" y="0"/>
                  </a:lnTo>
                </a:path>
              </a:pathLst>
            </a:custGeom>
            <a:no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67"/>
          <p:cNvSpPr txBox="1"/>
          <p:nvPr>
            <p:ph type="title"/>
          </p:nvPr>
        </p:nvSpPr>
        <p:spPr>
          <a:xfrm>
            <a:off x="2806075" y="1966225"/>
            <a:ext cx="5624700" cy="1211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36" name="Google Shape;736;p67" title="Chakir concept.png"/>
          <p:cNvPicPr preferRelativeResize="0"/>
          <p:nvPr/>
        </p:nvPicPr>
        <p:blipFill>
          <a:blip r:embed="rId3">
            <a:alphaModFix/>
          </a:blip>
          <a:stretch>
            <a:fillRect/>
          </a:stretch>
        </p:blipFill>
        <p:spPr>
          <a:xfrm>
            <a:off x="1447038" y="362400"/>
            <a:ext cx="6249925" cy="44187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68"/>
          <p:cNvSpPr txBox="1"/>
          <p:nvPr>
            <p:ph type="title"/>
          </p:nvPr>
        </p:nvSpPr>
        <p:spPr>
          <a:xfrm>
            <a:off x="2806075" y="1966225"/>
            <a:ext cx="5624700" cy="1211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42" name="Google Shape;742;p68" title="6.png"/>
          <p:cNvPicPr preferRelativeResize="0"/>
          <p:nvPr/>
        </p:nvPicPr>
        <p:blipFill>
          <a:blip r:embed="rId3">
            <a:alphaModFix/>
          </a:blip>
          <a:stretch>
            <a:fillRect/>
          </a:stretch>
        </p:blipFill>
        <p:spPr>
          <a:xfrm>
            <a:off x="1393850" y="324800"/>
            <a:ext cx="6356300" cy="44939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69"/>
          <p:cNvSpPr txBox="1"/>
          <p:nvPr>
            <p:ph idx="1" type="subTitle"/>
          </p:nvPr>
        </p:nvSpPr>
        <p:spPr>
          <a:xfrm>
            <a:off x="781350" y="1585600"/>
            <a:ext cx="3790800" cy="869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Jongeren efficiënt bereiken</a:t>
            </a:r>
            <a:endParaRPr/>
          </a:p>
          <a:p>
            <a:pPr indent="-317500" lvl="0" marL="457200" rtl="0" algn="l">
              <a:spcBef>
                <a:spcPts val="0"/>
              </a:spcBef>
              <a:spcAft>
                <a:spcPts val="0"/>
              </a:spcAft>
              <a:buSzPts val="1400"/>
              <a:buChar char="●"/>
            </a:pPr>
            <a:r>
              <a:rPr lang="en"/>
              <a:t>Jongeren verkiezen app</a:t>
            </a:r>
            <a:endParaRPr/>
          </a:p>
          <a:p>
            <a:pPr indent="-317500" lvl="0" marL="457200" rtl="0" algn="l">
              <a:spcBef>
                <a:spcPts val="0"/>
              </a:spcBef>
              <a:spcAft>
                <a:spcPts val="0"/>
              </a:spcAft>
              <a:buSzPts val="1400"/>
              <a:buChar char="●"/>
            </a:pPr>
            <a:r>
              <a:rPr lang="en"/>
              <a:t>Snackable en snelle nieuwsconsumptie</a:t>
            </a:r>
            <a:endParaRPr/>
          </a:p>
          <a:p>
            <a:pPr indent="-317500" lvl="0" marL="457200" rtl="0" algn="l">
              <a:spcBef>
                <a:spcPts val="0"/>
              </a:spcBef>
              <a:spcAft>
                <a:spcPts val="0"/>
              </a:spcAft>
              <a:buSzPts val="1400"/>
              <a:buChar char="●"/>
            </a:pPr>
            <a:r>
              <a:rPr lang="en"/>
              <a:t>Hetzelfde gevoel als sociale media </a:t>
            </a:r>
            <a:endParaRPr/>
          </a:p>
          <a:p>
            <a:pPr indent="-317500" lvl="0" marL="457200" rtl="0" algn="l">
              <a:spcBef>
                <a:spcPts val="0"/>
              </a:spcBef>
              <a:spcAft>
                <a:spcPts val="0"/>
              </a:spcAft>
              <a:buSzPts val="1400"/>
              <a:buChar char="●"/>
            </a:pPr>
            <a:r>
              <a:rPr lang="en"/>
              <a:t>Community: Betrouwbaarheid en transparantie</a:t>
            </a:r>
            <a:endParaRPr/>
          </a:p>
          <a:p>
            <a:pPr indent="-317500" lvl="0" marL="457200" rtl="0" algn="l">
              <a:spcBef>
                <a:spcPts val="0"/>
              </a:spcBef>
              <a:spcAft>
                <a:spcPts val="0"/>
              </a:spcAft>
              <a:buSzPts val="1400"/>
              <a:buChar char="●"/>
            </a:pPr>
            <a:r>
              <a:rPr lang="en"/>
              <a:t>Interactie - chatbot en (nieuws) gamification </a:t>
            </a:r>
            <a:endParaRPr/>
          </a:p>
          <a:p>
            <a:pPr indent="-317500" lvl="0" marL="457200" rtl="0" algn="l">
              <a:spcBef>
                <a:spcPts val="0"/>
              </a:spcBef>
              <a:spcAft>
                <a:spcPts val="0"/>
              </a:spcAft>
              <a:buSzPts val="1400"/>
              <a:buChar char="●"/>
            </a:pPr>
            <a:r>
              <a:rPr lang="en"/>
              <a:t>Samenvattingsfunctie - niet hele artikel lezen</a:t>
            </a:r>
            <a:endParaRPr/>
          </a:p>
          <a:p>
            <a:pPr indent="-317500" lvl="0" marL="457200" rtl="0" algn="l">
              <a:spcBef>
                <a:spcPts val="0"/>
              </a:spcBef>
              <a:spcAft>
                <a:spcPts val="0"/>
              </a:spcAft>
              <a:buSzPts val="1400"/>
              <a:buChar char="●"/>
            </a:pPr>
            <a:r>
              <a:rPr lang="en"/>
              <a:t>Liquid content - voordeel eigen format kiezen</a:t>
            </a:r>
            <a:endParaRPr/>
          </a:p>
        </p:txBody>
      </p:sp>
      <p:sp>
        <p:nvSpPr>
          <p:cNvPr id="748" name="Google Shape;748;p69"/>
          <p:cNvSpPr txBox="1"/>
          <p:nvPr>
            <p:ph idx="3" type="subTitle"/>
          </p:nvPr>
        </p:nvSpPr>
        <p:spPr>
          <a:xfrm>
            <a:off x="5223750" y="1585600"/>
            <a:ext cx="3200100" cy="869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Minder aantrekkelijk voor oudere deel van doelgroep </a:t>
            </a:r>
            <a:endParaRPr/>
          </a:p>
          <a:p>
            <a:pPr indent="-317500" lvl="0" marL="457200" rtl="0" algn="l">
              <a:spcBef>
                <a:spcPts val="0"/>
              </a:spcBef>
              <a:spcAft>
                <a:spcPts val="0"/>
              </a:spcAft>
              <a:buSzPts val="1400"/>
              <a:buChar char="●"/>
            </a:pPr>
            <a:r>
              <a:rPr lang="en"/>
              <a:t>Kosten -en tijdsintensief om app te maken </a:t>
            </a:r>
            <a:endParaRPr/>
          </a:p>
          <a:p>
            <a:pPr indent="-317500" lvl="0" marL="457200" rtl="0" algn="l">
              <a:spcBef>
                <a:spcPts val="0"/>
              </a:spcBef>
              <a:spcAft>
                <a:spcPts val="0"/>
              </a:spcAft>
              <a:buSzPts val="1400"/>
              <a:buChar char="●"/>
            </a:pPr>
            <a:r>
              <a:rPr lang="en"/>
              <a:t>Nood aan marketingstrategie - zichtbaarheid is al bestaand probleem bij sommige (jongeren)initiatieven van De Standaard</a:t>
            </a:r>
            <a:endParaRPr/>
          </a:p>
        </p:txBody>
      </p:sp>
      <p:sp>
        <p:nvSpPr>
          <p:cNvPr id="749" name="Google Shape;749;p69"/>
          <p:cNvSpPr txBox="1"/>
          <p:nvPr>
            <p:ph idx="4" type="subTitle"/>
          </p:nvPr>
        </p:nvSpPr>
        <p:spPr>
          <a:xfrm>
            <a:off x="720000" y="1057901"/>
            <a:ext cx="2175300" cy="52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Voordelen</a:t>
            </a:r>
            <a:endParaRPr/>
          </a:p>
        </p:txBody>
      </p:sp>
      <p:sp>
        <p:nvSpPr>
          <p:cNvPr id="750" name="Google Shape;750;p69"/>
          <p:cNvSpPr txBox="1"/>
          <p:nvPr>
            <p:ph idx="6" type="subTitle"/>
          </p:nvPr>
        </p:nvSpPr>
        <p:spPr>
          <a:xfrm>
            <a:off x="5223750" y="1057901"/>
            <a:ext cx="2175300" cy="52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Nadelen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70"/>
          <p:cNvSpPr txBox="1"/>
          <p:nvPr>
            <p:ph type="title"/>
          </p:nvPr>
        </p:nvSpPr>
        <p:spPr>
          <a:xfrm>
            <a:off x="2038200" y="2704975"/>
            <a:ext cx="5067600" cy="84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Test &amp; evaluatie</a:t>
            </a:r>
            <a:endParaRPr/>
          </a:p>
        </p:txBody>
      </p:sp>
      <p:sp>
        <p:nvSpPr>
          <p:cNvPr id="756" name="Google Shape;756;p70"/>
          <p:cNvSpPr txBox="1"/>
          <p:nvPr>
            <p:ph idx="2" type="title"/>
          </p:nvPr>
        </p:nvSpPr>
        <p:spPr>
          <a:xfrm>
            <a:off x="3837300" y="1550988"/>
            <a:ext cx="1469400" cy="8418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en"/>
              <a:t>08</a:t>
            </a:r>
            <a:endParaRPr/>
          </a:p>
        </p:txBody>
      </p:sp>
      <p:cxnSp>
        <p:nvCxnSpPr>
          <p:cNvPr id="757" name="Google Shape;757;p70"/>
          <p:cNvCxnSpPr/>
          <p:nvPr/>
        </p:nvCxnSpPr>
        <p:spPr>
          <a:xfrm>
            <a:off x="2951250" y="2574775"/>
            <a:ext cx="3241500" cy="0"/>
          </a:xfrm>
          <a:prstGeom prst="straightConnector1">
            <a:avLst/>
          </a:prstGeom>
          <a:noFill/>
          <a:ln cap="flat" cmpd="sng" w="9525">
            <a:solidFill>
              <a:schemeClr val="dk1"/>
            </a:solidFill>
            <a:prstDash val="solid"/>
            <a:round/>
            <a:headEnd len="med" w="med" type="none"/>
            <a:tailEnd len="med" w="med" type="none"/>
          </a:ln>
        </p:spPr>
      </p:cxnSp>
      <p:grpSp>
        <p:nvGrpSpPr>
          <p:cNvPr id="758" name="Google Shape;758;p70"/>
          <p:cNvGrpSpPr/>
          <p:nvPr/>
        </p:nvGrpSpPr>
        <p:grpSpPr>
          <a:xfrm>
            <a:off x="7770420" y="810810"/>
            <a:ext cx="3508772" cy="4332684"/>
            <a:chOff x="-5" y="813197"/>
            <a:chExt cx="3508772" cy="4332684"/>
          </a:xfrm>
        </p:grpSpPr>
        <p:sp>
          <p:nvSpPr>
            <p:cNvPr id="759" name="Google Shape;759;p70"/>
            <p:cNvSpPr/>
            <p:nvPr/>
          </p:nvSpPr>
          <p:spPr>
            <a:xfrm>
              <a:off x="703654" y="3040856"/>
              <a:ext cx="1402556" cy="809625"/>
            </a:xfrm>
            <a:custGeom>
              <a:rect b="b" l="l" r="r" t="t"/>
              <a:pathLst>
                <a:path extrusionOk="0" h="680" w="1178">
                  <a:moveTo>
                    <a:pt x="590" y="680"/>
                  </a:moveTo>
                  <a:lnTo>
                    <a:pt x="1178" y="340"/>
                  </a:lnTo>
                  <a:lnTo>
                    <a:pt x="590" y="0"/>
                  </a:lnTo>
                  <a:lnTo>
                    <a:pt x="590" y="0"/>
                  </a:lnTo>
                  <a:lnTo>
                    <a:pt x="0" y="340"/>
                  </a:lnTo>
                  <a:lnTo>
                    <a:pt x="590" y="680"/>
                  </a:lnTo>
                  <a:lnTo>
                    <a:pt x="590" y="680"/>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60" name="Google Shape;760;p70"/>
            <p:cNvSpPr/>
            <p:nvPr/>
          </p:nvSpPr>
          <p:spPr>
            <a:xfrm>
              <a:off x="1400170" y="813197"/>
              <a:ext cx="2108597" cy="1216819"/>
            </a:xfrm>
            <a:custGeom>
              <a:rect b="b" l="l" r="r" t="t"/>
              <a:pathLst>
                <a:path extrusionOk="0" h="1022" w="1771">
                  <a:moveTo>
                    <a:pt x="1771" y="341"/>
                  </a:moveTo>
                  <a:lnTo>
                    <a:pt x="1180" y="0"/>
                  </a:lnTo>
                  <a:lnTo>
                    <a:pt x="1180" y="0"/>
                  </a:lnTo>
                  <a:lnTo>
                    <a:pt x="590" y="341"/>
                  </a:lnTo>
                  <a:lnTo>
                    <a:pt x="0" y="681"/>
                  </a:lnTo>
                  <a:lnTo>
                    <a:pt x="590" y="1022"/>
                  </a:lnTo>
                  <a:lnTo>
                    <a:pt x="590" y="1022"/>
                  </a:lnTo>
                  <a:lnTo>
                    <a:pt x="1180" y="681"/>
                  </a:lnTo>
                  <a:lnTo>
                    <a:pt x="590" y="341"/>
                  </a:lnTo>
                  <a:lnTo>
                    <a:pt x="1180" y="681"/>
                  </a:lnTo>
                  <a:lnTo>
                    <a:pt x="1180" y="681"/>
                  </a:lnTo>
                  <a:lnTo>
                    <a:pt x="1771" y="341"/>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61" name="Google Shape;761;p70"/>
            <p:cNvSpPr/>
            <p:nvPr/>
          </p:nvSpPr>
          <p:spPr>
            <a:xfrm>
              <a:off x="703654" y="3519488"/>
              <a:ext cx="702469" cy="812006"/>
            </a:xfrm>
            <a:custGeom>
              <a:rect b="b" l="l" r="r" t="t"/>
              <a:pathLst>
                <a:path extrusionOk="0" h="682" w="590">
                  <a:moveTo>
                    <a:pt x="0" y="342"/>
                  </a:moveTo>
                  <a:lnTo>
                    <a:pt x="590" y="0"/>
                  </a:lnTo>
                  <a:lnTo>
                    <a:pt x="590" y="682"/>
                  </a:lnTo>
                  <a:lnTo>
                    <a:pt x="0" y="34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62" name="Google Shape;762;p70"/>
            <p:cNvSpPr/>
            <p:nvPr/>
          </p:nvSpPr>
          <p:spPr>
            <a:xfrm>
              <a:off x="-5" y="1620441"/>
              <a:ext cx="703659" cy="1825228"/>
            </a:xfrm>
            <a:custGeom>
              <a:rect b="b" l="l" r="r" t="t"/>
              <a:pathLst>
                <a:path extrusionOk="0" h="1533" w="591">
                  <a:moveTo>
                    <a:pt x="591" y="340"/>
                  </a:moveTo>
                  <a:lnTo>
                    <a:pt x="0" y="0"/>
                  </a:lnTo>
                  <a:lnTo>
                    <a:pt x="0" y="1193"/>
                  </a:lnTo>
                  <a:lnTo>
                    <a:pt x="591" y="1533"/>
                  </a:lnTo>
                  <a:lnTo>
                    <a:pt x="591" y="340"/>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63" name="Google Shape;763;p70"/>
            <p:cNvSpPr/>
            <p:nvPr/>
          </p:nvSpPr>
          <p:spPr>
            <a:xfrm>
              <a:off x="703654" y="3927872"/>
              <a:ext cx="702469" cy="1218009"/>
            </a:xfrm>
            <a:custGeom>
              <a:rect b="b" l="l" r="r" t="t"/>
              <a:pathLst>
                <a:path extrusionOk="0" h="1023" w="590">
                  <a:moveTo>
                    <a:pt x="590" y="341"/>
                  </a:moveTo>
                  <a:lnTo>
                    <a:pt x="0" y="0"/>
                  </a:lnTo>
                  <a:lnTo>
                    <a:pt x="0" y="682"/>
                  </a:lnTo>
                  <a:lnTo>
                    <a:pt x="590" y="1023"/>
                  </a:lnTo>
                  <a:lnTo>
                    <a:pt x="590" y="341"/>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cxnSp>
          <p:nvCxnSpPr>
            <p:cNvPr id="764" name="Google Shape;764;p70"/>
            <p:cNvCxnSpPr/>
            <p:nvPr/>
          </p:nvCxnSpPr>
          <p:spPr>
            <a:xfrm flipH="1">
              <a:off x="1725154" y="1562100"/>
              <a:ext cx="426300" cy="243000"/>
            </a:xfrm>
            <a:prstGeom prst="straightConnector1">
              <a:avLst/>
            </a:prstGeom>
            <a:noFill/>
            <a:ln cap="flat" cmpd="sng" w="9525">
              <a:solidFill>
                <a:schemeClr val="dk1"/>
              </a:solidFill>
              <a:prstDash val="solid"/>
              <a:miter lim="800000"/>
              <a:headEnd len="med" w="med" type="none"/>
              <a:tailEnd len="med" w="med" type="none"/>
            </a:ln>
          </p:spPr>
        </p:cxnSp>
        <p:cxnSp>
          <p:nvCxnSpPr>
            <p:cNvPr id="765" name="Google Shape;765;p70"/>
            <p:cNvCxnSpPr/>
            <p:nvPr/>
          </p:nvCxnSpPr>
          <p:spPr>
            <a:xfrm>
              <a:off x="1053697" y="4131469"/>
              <a:ext cx="0" cy="503700"/>
            </a:xfrm>
            <a:prstGeom prst="straightConnector1">
              <a:avLst/>
            </a:prstGeom>
            <a:noFill/>
            <a:ln cap="flat" cmpd="sng" w="9525">
              <a:solidFill>
                <a:schemeClr val="dk1"/>
              </a:solidFill>
              <a:prstDash val="solid"/>
              <a:miter lim="800000"/>
              <a:headEnd len="med" w="med" type="none"/>
              <a:tailEnd len="med" w="med" type="none"/>
            </a:ln>
          </p:spPr>
        </p:cxnSp>
        <p:cxnSp>
          <p:nvCxnSpPr>
            <p:cNvPr id="766" name="Google Shape;766;p70"/>
            <p:cNvCxnSpPr/>
            <p:nvPr/>
          </p:nvCxnSpPr>
          <p:spPr>
            <a:xfrm rot="10800000">
              <a:off x="385757" y="2253713"/>
              <a:ext cx="0" cy="1008600"/>
            </a:xfrm>
            <a:prstGeom prst="straightConnector1">
              <a:avLst/>
            </a:prstGeom>
            <a:noFill/>
            <a:ln cap="flat" cmpd="sng" w="9525">
              <a:solidFill>
                <a:schemeClr val="dk1"/>
              </a:solidFill>
              <a:prstDash val="solid"/>
              <a:miter lim="800000"/>
              <a:headEnd len="med" w="med" type="none"/>
              <a:tailEnd len="med" w="med" type="none"/>
            </a:ln>
          </p:spPr>
        </p:cxnSp>
        <p:sp>
          <p:nvSpPr>
            <p:cNvPr id="767" name="Google Shape;767;p70"/>
            <p:cNvSpPr/>
            <p:nvPr/>
          </p:nvSpPr>
          <p:spPr>
            <a:xfrm>
              <a:off x="1408214" y="1870367"/>
              <a:ext cx="727643" cy="2866225"/>
            </a:xfrm>
            <a:custGeom>
              <a:rect b="b" l="l" r="r" t="t"/>
              <a:pathLst>
                <a:path extrusionOk="0" h="3722370" w="921067">
                  <a:moveTo>
                    <a:pt x="921068" y="2658428"/>
                  </a:moveTo>
                  <a:lnTo>
                    <a:pt x="921068" y="1595437"/>
                  </a:lnTo>
                  <a:lnTo>
                    <a:pt x="921068" y="531495"/>
                  </a:lnTo>
                  <a:lnTo>
                    <a:pt x="0" y="0"/>
                  </a:lnTo>
                  <a:lnTo>
                    <a:pt x="0" y="1063943"/>
                  </a:lnTo>
                  <a:lnTo>
                    <a:pt x="0" y="2126933"/>
                  </a:lnTo>
                  <a:lnTo>
                    <a:pt x="0" y="3190875"/>
                  </a:lnTo>
                  <a:lnTo>
                    <a:pt x="921068" y="372237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68" name="Google Shape;768;p70"/>
            <p:cNvSpPr/>
            <p:nvPr/>
          </p:nvSpPr>
          <p:spPr>
            <a:xfrm>
              <a:off x="679995" y="1176907"/>
              <a:ext cx="1456039" cy="1637738"/>
            </a:xfrm>
            <a:custGeom>
              <a:rect b="b" l="l" r="r" t="t"/>
              <a:pathLst>
                <a:path extrusionOk="0" h="2126932" w="1843087">
                  <a:moveTo>
                    <a:pt x="0" y="1063943"/>
                  </a:moveTo>
                  <a:lnTo>
                    <a:pt x="0" y="1063943"/>
                  </a:lnTo>
                  <a:lnTo>
                    <a:pt x="0" y="0"/>
                  </a:lnTo>
                  <a:lnTo>
                    <a:pt x="1843088" y="1063943"/>
                  </a:lnTo>
                  <a:lnTo>
                    <a:pt x="1843088" y="2126933"/>
                  </a:lnTo>
                  <a:lnTo>
                    <a:pt x="1842135" y="2124075"/>
                  </a:lnTo>
                  <a:lnTo>
                    <a:pt x="1842135" y="2126933"/>
                  </a:lnTo>
                  <a:lnTo>
                    <a:pt x="0" y="1063943"/>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69" name="Google Shape;769;p70"/>
            <p:cNvSpPr/>
            <p:nvPr/>
          </p:nvSpPr>
          <p:spPr>
            <a:xfrm>
              <a:off x="1408214" y="3921366"/>
              <a:ext cx="1455286" cy="818502"/>
            </a:xfrm>
            <a:custGeom>
              <a:rect b="b" l="l" r="r" t="t"/>
              <a:pathLst>
                <a:path extrusionOk="0" h="1062990" w="1842134">
                  <a:moveTo>
                    <a:pt x="921068" y="1062990"/>
                  </a:moveTo>
                  <a:lnTo>
                    <a:pt x="1842135" y="531495"/>
                  </a:lnTo>
                  <a:lnTo>
                    <a:pt x="921068" y="0"/>
                  </a:lnTo>
                  <a:lnTo>
                    <a:pt x="921068" y="0"/>
                  </a:lnTo>
                  <a:lnTo>
                    <a:pt x="0" y="531495"/>
                  </a:lnTo>
                  <a:lnTo>
                    <a:pt x="921068" y="106299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70" name="Google Shape;770;p70"/>
            <p:cNvSpPr/>
            <p:nvPr/>
          </p:nvSpPr>
          <p:spPr>
            <a:xfrm>
              <a:off x="942600" y="1756413"/>
              <a:ext cx="1351100" cy="2673100"/>
            </a:xfrm>
            <a:custGeom>
              <a:rect b="b" l="l" r="r" t="t"/>
              <a:pathLst>
                <a:path extrusionOk="0" h="106924" w="54044">
                  <a:moveTo>
                    <a:pt x="54044" y="106924"/>
                  </a:moveTo>
                  <a:lnTo>
                    <a:pt x="34209" y="94192"/>
                  </a:lnTo>
                  <a:lnTo>
                    <a:pt x="34209" y="18561"/>
                  </a:lnTo>
                  <a:lnTo>
                    <a:pt x="0" y="0"/>
                  </a:lnTo>
                </a:path>
              </a:pathLst>
            </a:custGeom>
            <a:no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771" name="Google Shape;771;p70"/>
          <p:cNvGrpSpPr/>
          <p:nvPr/>
        </p:nvGrpSpPr>
        <p:grpSpPr>
          <a:xfrm flipH="1">
            <a:off x="-2110130" y="-374190"/>
            <a:ext cx="3508772" cy="4332684"/>
            <a:chOff x="-5" y="813197"/>
            <a:chExt cx="3508772" cy="4332684"/>
          </a:xfrm>
        </p:grpSpPr>
        <p:sp>
          <p:nvSpPr>
            <p:cNvPr id="772" name="Google Shape;772;p70"/>
            <p:cNvSpPr/>
            <p:nvPr/>
          </p:nvSpPr>
          <p:spPr>
            <a:xfrm>
              <a:off x="703654" y="3040856"/>
              <a:ext cx="1402556" cy="809625"/>
            </a:xfrm>
            <a:custGeom>
              <a:rect b="b" l="l" r="r" t="t"/>
              <a:pathLst>
                <a:path extrusionOk="0" h="680" w="1178">
                  <a:moveTo>
                    <a:pt x="590" y="680"/>
                  </a:moveTo>
                  <a:lnTo>
                    <a:pt x="1178" y="340"/>
                  </a:lnTo>
                  <a:lnTo>
                    <a:pt x="590" y="0"/>
                  </a:lnTo>
                  <a:lnTo>
                    <a:pt x="590" y="0"/>
                  </a:lnTo>
                  <a:lnTo>
                    <a:pt x="0" y="340"/>
                  </a:lnTo>
                  <a:lnTo>
                    <a:pt x="590" y="680"/>
                  </a:lnTo>
                  <a:lnTo>
                    <a:pt x="590" y="680"/>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73" name="Google Shape;773;p70"/>
            <p:cNvSpPr/>
            <p:nvPr/>
          </p:nvSpPr>
          <p:spPr>
            <a:xfrm>
              <a:off x="1400170" y="813197"/>
              <a:ext cx="2108597" cy="1216819"/>
            </a:xfrm>
            <a:custGeom>
              <a:rect b="b" l="l" r="r" t="t"/>
              <a:pathLst>
                <a:path extrusionOk="0" h="1022" w="1771">
                  <a:moveTo>
                    <a:pt x="1771" y="341"/>
                  </a:moveTo>
                  <a:lnTo>
                    <a:pt x="1180" y="0"/>
                  </a:lnTo>
                  <a:lnTo>
                    <a:pt x="1180" y="0"/>
                  </a:lnTo>
                  <a:lnTo>
                    <a:pt x="590" y="341"/>
                  </a:lnTo>
                  <a:lnTo>
                    <a:pt x="0" y="681"/>
                  </a:lnTo>
                  <a:lnTo>
                    <a:pt x="590" y="1022"/>
                  </a:lnTo>
                  <a:lnTo>
                    <a:pt x="590" y="1022"/>
                  </a:lnTo>
                  <a:lnTo>
                    <a:pt x="1180" y="681"/>
                  </a:lnTo>
                  <a:lnTo>
                    <a:pt x="590" y="341"/>
                  </a:lnTo>
                  <a:lnTo>
                    <a:pt x="1180" y="681"/>
                  </a:lnTo>
                  <a:lnTo>
                    <a:pt x="1180" y="681"/>
                  </a:lnTo>
                  <a:lnTo>
                    <a:pt x="1771" y="341"/>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74" name="Google Shape;774;p70"/>
            <p:cNvSpPr/>
            <p:nvPr/>
          </p:nvSpPr>
          <p:spPr>
            <a:xfrm>
              <a:off x="703654" y="3519488"/>
              <a:ext cx="702469" cy="812006"/>
            </a:xfrm>
            <a:custGeom>
              <a:rect b="b" l="l" r="r" t="t"/>
              <a:pathLst>
                <a:path extrusionOk="0" h="682" w="590">
                  <a:moveTo>
                    <a:pt x="0" y="342"/>
                  </a:moveTo>
                  <a:lnTo>
                    <a:pt x="590" y="0"/>
                  </a:lnTo>
                  <a:lnTo>
                    <a:pt x="590" y="682"/>
                  </a:lnTo>
                  <a:lnTo>
                    <a:pt x="0" y="34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75" name="Google Shape;775;p70"/>
            <p:cNvSpPr/>
            <p:nvPr/>
          </p:nvSpPr>
          <p:spPr>
            <a:xfrm>
              <a:off x="-5" y="1620441"/>
              <a:ext cx="703659" cy="1825228"/>
            </a:xfrm>
            <a:custGeom>
              <a:rect b="b" l="l" r="r" t="t"/>
              <a:pathLst>
                <a:path extrusionOk="0" h="1533" w="591">
                  <a:moveTo>
                    <a:pt x="591" y="340"/>
                  </a:moveTo>
                  <a:lnTo>
                    <a:pt x="0" y="0"/>
                  </a:lnTo>
                  <a:lnTo>
                    <a:pt x="0" y="1193"/>
                  </a:lnTo>
                  <a:lnTo>
                    <a:pt x="591" y="1533"/>
                  </a:lnTo>
                  <a:lnTo>
                    <a:pt x="591" y="340"/>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76" name="Google Shape;776;p70"/>
            <p:cNvSpPr/>
            <p:nvPr/>
          </p:nvSpPr>
          <p:spPr>
            <a:xfrm>
              <a:off x="703654" y="3927872"/>
              <a:ext cx="702469" cy="1218009"/>
            </a:xfrm>
            <a:custGeom>
              <a:rect b="b" l="l" r="r" t="t"/>
              <a:pathLst>
                <a:path extrusionOk="0" h="1023" w="590">
                  <a:moveTo>
                    <a:pt x="590" y="341"/>
                  </a:moveTo>
                  <a:lnTo>
                    <a:pt x="0" y="0"/>
                  </a:lnTo>
                  <a:lnTo>
                    <a:pt x="0" y="682"/>
                  </a:lnTo>
                  <a:lnTo>
                    <a:pt x="590" y="1023"/>
                  </a:lnTo>
                  <a:lnTo>
                    <a:pt x="590" y="341"/>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cxnSp>
          <p:nvCxnSpPr>
            <p:cNvPr id="777" name="Google Shape;777;p70"/>
            <p:cNvCxnSpPr/>
            <p:nvPr/>
          </p:nvCxnSpPr>
          <p:spPr>
            <a:xfrm flipH="1">
              <a:off x="1725154" y="1562100"/>
              <a:ext cx="426300" cy="243000"/>
            </a:xfrm>
            <a:prstGeom prst="straightConnector1">
              <a:avLst/>
            </a:prstGeom>
            <a:noFill/>
            <a:ln cap="flat" cmpd="sng" w="9525">
              <a:solidFill>
                <a:schemeClr val="dk1"/>
              </a:solidFill>
              <a:prstDash val="solid"/>
              <a:miter lim="800000"/>
              <a:headEnd len="med" w="med" type="none"/>
              <a:tailEnd len="med" w="med" type="none"/>
            </a:ln>
          </p:spPr>
        </p:cxnSp>
        <p:cxnSp>
          <p:nvCxnSpPr>
            <p:cNvPr id="778" name="Google Shape;778;p70"/>
            <p:cNvCxnSpPr/>
            <p:nvPr/>
          </p:nvCxnSpPr>
          <p:spPr>
            <a:xfrm>
              <a:off x="1053697" y="4131469"/>
              <a:ext cx="0" cy="503700"/>
            </a:xfrm>
            <a:prstGeom prst="straightConnector1">
              <a:avLst/>
            </a:prstGeom>
            <a:noFill/>
            <a:ln cap="flat" cmpd="sng" w="9525">
              <a:solidFill>
                <a:schemeClr val="dk1"/>
              </a:solidFill>
              <a:prstDash val="solid"/>
              <a:miter lim="800000"/>
              <a:headEnd len="med" w="med" type="none"/>
              <a:tailEnd len="med" w="med" type="none"/>
            </a:ln>
          </p:spPr>
        </p:cxnSp>
        <p:cxnSp>
          <p:nvCxnSpPr>
            <p:cNvPr id="779" name="Google Shape;779;p70"/>
            <p:cNvCxnSpPr/>
            <p:nvPr/>
          </p:nvCxnSpPr>
          <p:spPr>
            <a:xfrm rot="10800000">
              <a:off x="385757" y="2253713"/>
              <a:ext cx="0" cy="1008600"/>
            </a:xfrm>
            <a:prstGeom prst="straightConnector1">
              <a:avLst/>
            </a:prstGeom>
            <a:noFill/>
            <a:ln cap="flat" cmpd="sng" w="9525">
              <a:solidFill>
                <a:schemeClr val="dk1"/>
              </a:solidFill>
              <a:prstDash val="solid"/>
              <a:miter lim="800000"/>
              <a:headEnd len="med" w="med" type="none"/>
              <a:tailEnd len="med" w="med" type="none"/>
            </a:ln>
          </p:spPr>
        </p:cxnSp>
        <p:sp>
          <p:nvSpPr>
            <p:cNvPr id="780" name="Google Shape;780;p70"/>
            <p:cNvSpPr/>
            <p:nvPr/>
          </p:nvSpPr>
          <p:spPr>
            <a:xfrm>
              <a:off x="1408214" y="1870367"/>
              <a:ext cx="727643" cy="2866225"/>
            </a:xfrm>
            <a:custGeom>
              <a:rect b="b" l="l" r="r" t="t"/>
              <a:pathLst>
                <a:path extrusionOk="0" h="3722370" w="921067">
                  <a:moveTo>
                    <a:pt x="921068" y="2658428"/>
                  </a:moveTo>
                  <a:lnTo>
                    <a:pt x="921068" y="1595437"/>
                  </a:lnTo>
                  <a:lnTo>
                    <a:pt x="921068" y="531495"/>
                  </a:lnTo>
                  <a:lnTo>
                    <a:pt x="0" y="0"/>
                  </a:lnTo>
                  <a:lnTo>
                    <a:pt x="0" y="1063943"/>
                  </a:lnTo>
                  <a:lnTo>
                    <a:pt x="0" y="2126933"/>
                  </a:lnTo>
                  <a:lnTo>
                    <a:pt x="0" y="3190875"/>
                  </a:lnTo>
                  <a:lnTo>
                    <a:pt x="921068" y="372237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81" name="Google Shape;781;p70"/>
            <p:cNvSpPr/>
            <p:nvPr/>
          </p:nvSpPr>
          <p:spPr>
            <a:xfrm>
              <a:off x="679995" y="1176907"/>
              <a:ext cx="1456039" cy="1637738"/>
            </a:xfrm>
            <a:custGeom>
              <a:rect b="b" l="l" r="r" t="t"/>
              <a:pathLst>
                <a:path extrusionOk="0" h="2126932" w="1843087">
                  <a:moveTo>
                    <a:pt x="0" y="1063943"/>
                  </a:moveTo>
                  <a:lnTo>
                    <a:pt x="0" y="1063943"/>
                  </a:lnTo>
                  <a:lnTo>
                    <a:pt x="0" y="0"/>
                  </a:lnTo>
                  <a:lnTo>
                    <a:pt x="1843088" y="1063943"/>
                  </a:lnTo>
                  <a:lnTo>
                    <a:pt x="1843088" y="2126933"/>
                  </a:lnTo>
                  <a:lnTo>
                    <a:pt x="1842135" y="2124075"/>
                  </a:lnTo>
                  <a:lnTo>
                    <a:pt x="1842135" y="2126933"/>
                  </a:lnTo>
                  <a:lnTo>
                    <a:pt x="0" y="1063943"/>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82" name="Google Shape;782;p70"/>
            <p:cNvSpPr/>
            <p:nvPr/>
          </p:nvSpPr>
          <p:spPr>
            <a:xfrm>
              <a:off x="1408214" y="3921366"/>
              <a:ext cx="1455286" cy="818502"/>
            </a:xfrm>
            <a:custGeom>
              <a:rect b="b" l="l" r="r" t="t"/>
              <a:pathLst>
                <a:path extrusionOk="0" h="1062990" w="1842134">
                  <a:moveTo>
                    <a:pt x="921068" y="1062990"/>
                  </a:moveTo>
                  <a:lnTo>
                    <a:pt x="1842135" y="531495"/>
                  </a:lnTo>
                  <a:lnTo>
                    <a:pt x="921068" y="0"/>
                  </a:lnTo>
                  <a:lnTo>
                    <a:pt x="921068" y="0"/>
                  </a:lnTo>
                  <a:lnTo>
                    <a:pt x="0" y="531495"/>
                  </a:lnTo>
                  <a:lnTo>
                    <a:pt x="921068" y="106299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83" name="Google Shape;783;p70"/>
            <p:cNvSpPr/>
            <p:nvPr/>
          </p:nvSpPr>
          <p:spPr>
            <a:xfrm>
              <a:off x="942600" y="1756413"/>
              <a:ext cx="1351100" cy="2673100"/>
            </a:xfrm>
            <a:custGeom>
              <a:rect b="b" l="l" r="r" t="t"/>
              <a:pathLst>
                <a:path extrusionOk="0" h="106924" w="54044">
                  <a:moveTo>
                    <a:pt x="54044" y="106924"/>
                  </a:moveTo>
                  <a:lnTo>
                    <a:pt x="34209" y="94192"/>
                  </a:lnTo>
                  <a:lnTo>
                    <a:pt x="34209" y="18561"/>
                  </a:lnTo>
                  <a:lnTo>
                    <a:pt x="0" y="0"/>
                  </a:lnTo>
                </a:path>
              </a:pathLst>
            </a:custGeom>
            <a:no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71"/>
          <p:cNvSpPr txBox="1"/>
          <p:nvPr>
            <p:ph type="title"/>
          </p:nvPr>
        </p:nvSpPr>
        <p:spPr>
          <a:xfrm>
            <a:off x="720000" y="539500"/>
            <a:ext cx="7704000" cy="5184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en"/>
              <a:t>Concept ranking</a:t>
            </a:r>
            <a:endParaRPr/>
          </a:p>
        </p:txBody>
      </p:sp>
      <p:sp>
        <p:nvSpPr>
          <p:cNvPr id="789" name="Google Shape;789;p71"/>
          <p:cNvSpPr txBox="1"/>
          <p:nvPr>
            <p:ph idx="1" type="body"/>
          </p:nvPr>
        </p:nvSpPr>
        <p:spPr>
          <a:xfrm>
            <a:off x="720000" y="1333051"/>
            <a:ext cx="7704000" cy="37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71"/>
          <p:cNvSpPr txBox="1"/>
          <p:nvPr/>
        </p:nvSpPr>
        <p:spPr>
          <a:xfrm>
            <a:off x="764425" y="1354125"/>
            <a:ext cx="3587700" cy="1639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latin typeface="Montserrat"/>
              <a:ea typeface="Montserrat"/>
              <a:cs typeface="Montserrat"/>
              <a:sym typeface="Montserrat"/>
            </a:endParaRPr>
          </a:p>
          <a:p>
            <a:pPr indent="-317500" lvl="0" marL="457200" rtl="0" algn="l">
              <a:lnSpc>
                <a:spcPct val="115000"/>
              </a:lnSpc>
              <a:spcBef>
                <a:spcPts val="0"/>
              </a:spcBef>
              <a:spcAft>
                <a:spcPts val="0"/>
              </a:spcAft>
              <a:buClr>
                <a:srgbClr val="000000"/>
              </a:buClr>
              <a:buSzPts val="1400"/>
              <a:buFont typeface="Montserrat"/>
              <a:buChar char="●"/>
            </a:pPr>
            <a:r>
              <a:rPr lang="en">
                <a:latin typeface="Montserrat"/>
                <a:ea typeface="Montserrat"/>
                <a:cs typeface="Montserrat"/>
                <a:sym typeface="Montserrat"/>
              </a:rPr>
              <a:t>Features (ranking)</a:t>
            </a:r>
            <a:endParaRPr>
              <a:latin typeface="Montserrat"/>
              <a:ea typeface="Montserrat"/>
              <a:cs typeface="Montserrat"/>
              <a:sym typeface="Montserrat"/>
            </a:endParaRPr>
          </a:p>
          <a:p>
            <a:pPr indent="-317500" lvl="0" marL="457200" rtl="0" algn="l">
              <a:lnSpc>
                <a:spcPct val="115000"/>
              </a:lnSpc>
              <a:spcBef>
                <a:spcPts val="0"/>
              </a:spcBef>
              <a:spcAft>
                <a:spcPts val="0"/>
              </a:spcAft>
              <a:buClr>
                <a:srgbClr val="000000"/>
              </a:buClr>
              <a:buSzPts val="1400"/>
              <a:buFont typeface="Montserrat"/>
              <a:buChar char="●"/>
            </a:pPr>
            <a:r>
              <a:rPr lang="en">
                <a:latin typeface="Montserrat"/>
                <a:ea typeface="Montserrat"/>
                <a:cs typeface="Montserrat"/>
                <a:sym typeface="Montserrat"/>
              </a:rPr>
              <a:t>Testen bij 4 persona’s &amp; challenger </a:t>
            </a:r>
            <a:endParaRPr>
              <a:latin typeface="Montserrat"/>
              <a:ea typeface="Montserrat"/>
              <a:cs typeface="Montserrat"/>
              <a:sym typeface="Montserrat"/>
            </a:endParaRPr>
          </a:p>
          <a:p>
            <a:pPr indent="-317500" lvl="0" marL="457200" rtl="0" algn="l">
              <a:lnSpc>
                <a:spcPct val="115000"/>
              </a:lnSpc>
              <a:spcBef>
                <a:spcPts val="0"/>
              </a:spcBef>
              <a:spcAft>
                <a:spcPts val="0"/>
              </a:spcAft>
              <a:buClr>
                <a:srgbClr val="2F4044"/>
              </a:buClr>
              <a:buSzPts val="1400"/>
              <a:buFont typeface="Montserrat"/>
              <a:buChar char="●"/>
            </a:pPr>
            <a:r>
              <a:rPr lang="en">
                <a:latin typeface="Montserrat"/>
                <a:ea typeface="Montserrat"/>
                <a:cs typeface="Montserrat"/>
                <a:sym typeface="Montserrat"/>
              </a:rPr>
              <a:t>Doel: selecteren van beste features</a:t>
            </a:r>
            <a:endParaRPr>
              <a:latin typeface="Montserrat"/>
              <a:ea typeface="Montserrat"/>
              <a:cs typeface="Montserrat"/>
              <a:sym typeface="Montserrat"/>
            </a:endParaRPr>
          </a:p>
        </p:txBody>
      </p:sp>
      <p:pic>
        <p:nvPicPr>
          <p:cNvPr id="791" name="Google Shape;791;p71"/>
          <p:cNvPicPr preferRelativeResize="0"/>
          <p:nvPr/>
        </p:nvPicPr>
        <p:blipFill>
          <a:blip r:embed="rId3">
            <a:alphaModFix/>
          </a:blip>
          <a:stretch>
            <a:fillRect/>
          </a:stretch>
        </p:blipFill>
        <p:spPr>
          <a:xfrm>
            <a:off x="3787475" y="1311487"/>
            <a:ext cx="4752825" cy="27235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72"/>
          <p:cNvSpPr txBox="1"/>
          <p:nvPr>
            <p:ph type="title"/>
          </p:nvPr>
        </p:nvSpPr>
        <p:spPr>
          <a:xfrm>
            <a:off x="720000" y="539500"/>
            <a:ext cx="7704000" cy="5184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en">
                <a:solidFill>
                  <a:srgbClr val="2F4044"/>
                </a:solidFill>
              </a:rPr>
              <a:t>Walkthrough methode</a:t>
            </a:r>
            <a:endParaRPr>
              <a:solidFill>
                <a:srgbClr val="2F4044"/>
              </a:solidFill>
            </a:endParaRPr>
          </a:p>
          <a:p>
            <a:pPr indent="0" lvl="0" marL="0" rtl="0" algn="l">
              <a:spcBef>
                <a:spcPts val="0"/>
              </a:spcBef>
              <a:spcAft>
                <a:spcPts val="0"/>
              </a:spcAft>
              <a:buNone/>
            </a:pPr>
            <a:r>
              <a:t/>
            </a:r>
            <a:endParaRPr/>
          </a:p>
        </p:txBody>
      </p:sp>
      <p:sp>
        <p:nvSpPr>
          <p:cNvPr id="797" name="Google Shape;797;p72"/>
          <p:cNvSpPr txBox="1"/>
          <p:nvPr/>
        </p:nvSpPr>
        <p:spPr>
          <a:xfrm>
            <a:off x="764425" y="1354125"/>
            <a:ext cx="3871800" cy="11436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SzPts val="1400"/>
              <a:buFont typeface="Montserrat"/>
              <a:buChar char="●"/>
            </a:pPr>
            <a:r>
              <a:rPr lang="en">
                <a:latin typeface="Montserrat"/>
                <a:ea typeface="Montserrat"/>
                <a:cs typeface="Montserrat"/>
                <a:sym typeface="Montserrat"/>
              </a:rPr>
              <a:t>De hoogst gerankte features testen</a:t>
            </a:r>
            <a:endParaRPr>
              <a:latin typeface="Montserrat"/>
              <a:ea typeface="Montserrat"/>
              <a:cs typeface="Montserrat"/>
              <a:sym typeface="Montserrat"/>
            </a:endParaRPr>
          </a:p>
          <a:p>
            <a:pPr indent="-317500" lvl="0" marL="457200" rtl="0" algn="l">
              <a:lnSpc>
                <a:spcPct val="115000"/>
              </a:lnSpc>
              <a:spcBef>
                <a:spcPts val="0"/>
              </a:spcBef>
              <a:spcAft>
                <a:spcPts val="0"/>
              </a:spcAft>
              <a:buSzPts val="1400"/>
              <a:buFont typeface="Montserrat"/>
              <a:buChar char="●"/>
            </a:pPr>
            <a:r>
              <a:rPr lang="en">
                <a:latin typeface="Montserrat"/>
                <a:ea typeface="Montserrat"/>
                <a:cs typeface="Montserrat"/>
                <a:sym typeface="Montserrat"/>
              </a:rPr>
              <a:t>Klikgedrag</a:t>
            </a:r>
            <a:endParaRPr>
              <a:latin typeface="Montserrat"/>
              <a:ea typeface="Montserrat"/>
              <a:cs typeface="Montserrat"/>
              <a:sym typeface="Montserrat"/>
            </a:endParaRPr>
          </a:p>
          <a:p>
            <a:pPr indent="-317500" lvl="0" marL="457200" rtl="0" algn="l">
              <a:lnSpc>
                <a:spcPct val="115000"/>
              </a:lnSpc>
              <a:spcBef>
                <a:spcPts val="0"/>
              </a:spcBef>
              <a:spcAft>
                <a:spcPts val="0"/>
              </a:spcAft>
              <a:buClr>
                <a:srgbClr val="000000"/>
              </a:buClr>
              <a:buSzPts val="1400"/>
              <a:buFont typeface="Montserrat"/>
              <a:buChar char="●"/>
            </a:pPr>
            <a:r>
              <a:rPr lang="en">
                <a:latin typeface="Montserrat"/>
                <a:ea typeface="Montserrat"/>
                <a:cs typeface="Montserrat"/>
                <a:sym typeface="Montserrat"/>
              </a:rPr>
              <a:t>Vindbaarheid ‘youth knop’</a:t>
            </a:r>
            <a:endParaRPr>
              <a:latin typeface="Montserrat"/>
              <a:ea typeface="Montserrat"/>
              <a:cs typeface="Montserrat"/>
              <a:sym typeface="Montserrat"/>
            </a:endParaRPr>
          </a:p>
          <a:p>
            <a:pPr indent="-317500" lvl="0" marL="457200" rtl="0" algn="l">
              <a:lnSpc>
                <a:spcPct val="115000"/>
              </a:lnSpc>
              <a:spcBef>
                <a:spcPts val="0"/>
              </a:spcBef>
              <a:spcAft>
                <a:spcPts val="0"/>
              </a:spcAft>
              <a:buClr>
                <a:srgbClr val="000000"/>
              </a:buClr>
              <a:buSzPts val="1400"/>
              <a:buFont typeface="Montserrat"/>
              <a:buChar char="●"/>
            </a:pPr>
            <a:r>
              <a:rPr lang="en">
                <a:latin typeface="Montserrat"/>
                <a:ea typeface="Montserrat"/>
                <a:cs typeface="Montserrat"/>
                <a:sym typeface="Montserrat"/>
              </a:rPr>
              <a:t>Testen bij 4 persona’s </a:t>
            </a:r>
            <a:endParaRPr>
              <a:latin typeface="Montserrat"/>
              <a:ea typeface="Montserrat"/>
              <a:cs typeface="Montserrat"/>
              <a:sym typeface="Montserrat"/>
            </a:endParaRPr>
          </a:p>
        </p:txBody>
      </p:sp>
      <p:pic>
        <p:nvPicPr>
          <p:cNvPr id="798" name="Google Shape;798;p72" title="Walkthrough method for prototype testing.png"/>
          <p:cNvPicPr preferRelativeResize="0"/>
          <p:nvPr/>
        </p:nvPicPr>
        <p:blipFill>
          <a:blip r:embed="rId3">
            <a:alphaModFix/>
          </a:blip>
          <a:stretch>
            <a:fillRect/>
          </a:stretch>
        </p:blipFill>
        <p:spPr>
          <a:xfrm>
            <a:off x="3976075" y="1680525"/>
            <a:ext cx="4889249" cy="325948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73"/>
          <p:cNvSpPr txBox="1"/>
          <p:nvPr>
            <p:ph idx="1" type="subTitle"/>
          </p:nvPr>
        </p:nvSpPr>
        <p:spPr>
          <a:xfrm>
            <a:off x="1226400" y="1832538"/>
            <a:ext cx="6691200" cy="1478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5000">
                <a:latin typeface="Anek Kannada"/>
                <a:ea typeface="Anek Kannada"/>
                <a:cs typeface="Anek Kannada"/>
                <a:sym typeface="Anek Kannada"/>
              </a:rPr>
              <a:t>Vragen?</a:t>
            </a:r>
            <a:endParaRPr b="1" sz="5000">
              <a:latin typeface="Anek Kannada"/>
              <a:ea typeface="Anek Kannada"/>
              <a:cs typeface="Anek Kannada"/>
              <a:sym typeface="Anek Kannada"/>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74"/>
          <p:cNvSpPr txBox="1"/>
          <p:nvPr>
            <p:ph type="title"/>
          </p:nvPr>
        </p:nvSpPr>
        <p:spPr>
          <a:xfrm>
            <a:off x="1934400" y="1505275"/>
            <a:ext cx="6292500" cy="1088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6000"/>
              <a:t>Bedankt voor </a:t>
            </a:r>
            <a:endParaRPr sz="6000"/>
          </a:p>
          <a:p>
            <a:pPr indent="0" lvl="0" marL="0" rtl="0" algn="l">
              <a:spcBef>
                <a:spcPts val="0"/>
              </a:spcBef>
              <a:spcAft>
                <a:spcPts val="0"/>
              </a:spcAft>
              <a:buNone/>
            </a:pPr>
            <a:r>
              <a:rPr lang="en" sz="6000"/>
              <a:t>jullie aandacht!</a:t>
            </a:r>
            <a:endParaRPr sz="6000"/>
          </a:p>
        </p:txBody>
      </p:sp>
      <p:sp>
        <p:nvSpPr>
          <p:cNvPr id="809" name="Google Shape;809;p74"/>
          <p:cNvSpPr txBox="1"/>
          <p:nvPr>
            <p:ph idx="1" type="subTitle"/>
          </p:nvPr>
        </p:nvSpPr>
        <p:spPr>
          <a:xfrm>
            <a:off x="7039725" y="3477675"/>
            <a:ext cx="2051100" cy="67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Brikke Albert</a:t>
            </a:r>
            <a:endParaRPr sz="1200"/>
          </a:p>
          <a:p>
            <a:pPr indent="0" lvl="0" marL="0" rtl="0" algn="l">
              <a:spcBef>
                <a:spcPts val="0"/>
              </a:spcBef>
              <a:spcAft>
                <a:spcPts val="0"/>
              </a:spcAft>
              <a:buNone/>
            </a:pPr>
            <a:r>
              <a:rPr lang="en" sz="1200"/>
              <a:t>Britt Foket</a:t>
            </a:r>
            <a:endParaRPr sz="1200"/>
          </a:p>
          <a:p>
            <a:pPr indent="0" lvl="0" marL="0" rtl="0" algn="l">
              <a:spcBef>
                <a:spcPts val="0"/>
              </a:spcBef>
              <a:spcAft>
                <a:spcPts val="0"/>
              </a:spcAft>
              <a:buNone/>
            </a:pPr>
            <a:r>
              <a:rPr lang="en" sz="1200"/>
              <a:t>Anouk Sempels</a:t>
            </a:r>
            <a:endParaRPr sz="1200"/>
          </a:p>
          <a:p>
            <a:pPr indent="0" lvl="0" marL="0" rtl="0" algn="l">
              <a:spcBef>
                <a:spcPts val="0"/>
              </a:spcBef>
              <a:spcAft>
                <a:spcPts val="0"/>
              </a:spcAft>
              <a:buNone/>
            </a:pPr>
            <a:r>
              <a:rPr lang="en" sz="1200"/>
              <a:t>Jo Scheepers</a:t>
            </a:r>
            <a:endParaRPr sz="1200"/>
          </a:p>
          <a:p>
            <a:pPr indent="0" lvl="0" marL="0" rtl="0" algn="l">
              <a:spcBef>
                <a:spcPts val="0"/>
              </a:spcBef>
              <a:spcAft>
                <a:spcPts val="0"/>
              </a:spcAft>
              <a:buNone/>
            </a:pPr>
            <a:r>
              <a:rPr lang="en" sz="1200"/>
              <a:t>Brian-Chun Degryze</a:t>
            </a:r>
            <a:endParaRPr sz="1200"/>
          </a:p>
          <a:p>
            <a:pPr indent="0" lvl="0" marL="0" rtl="0" algn="l">
              <a:spcBef>
                <a:spcPts val="0"/>
              </a:spcBef>
              <a:spcAft>
                <a:spcPts val="0"/>
              </a:spcAft>
              <a:buNone/>
            </a:pPr>
            <a:r>
              <a:rPr lang="en" sz="1200"/>
              <a:t>Mathijs Vlyminckx</a:t>
            </a:r>
            <a:endParaRPr sz="1200"/>
          </a:p>
          <a:p>
            <a:pPr indent="0" lvl="0" marL="0" rtl="0" algn="l">
              <a:spcBef>
                <a:spcPts val="0"/>
              </a:spcBef>
              <a:spcAft>
                <a:spcPts val="0"/>
              </a:spcAft>
              <a:buNone/>
            </a:pPr>
            <a:r>
              <a:rPr lang="en" sz="1200"/>
              <a:t>Chakir Bentouhami</a:t>
            </a:r>
            <a:endParaRPr sz="1200"/>
          </a:p>
        </p:txBody>
      </p:sp>
      <p:pic>
        <p:nvPicPr>
          <p:cNvPr id="810" name="Google Shape;810;p74"/>
          <p:cNvPicPr preferRelativeResize="0"/>
          <p:nvPr/>
        </p:nvPicPr>
        <p:blipFill>
          <a:blip r:embed="rId3">
            <a:alphaModFix/>
          </a:blip>
          <a:stretch>
            <a:fillRect/>
          </a:stretch>
        </p:blipFill>
        <p:spPr>
          <a:xfrm>
            <a:off x="2078025" y="3871850"/>
            <a:ext cx="3181576" cy="590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41"/>
          <p:cNvSpPr txBox="1"/>
          <p:nvPr>
            <p:ph type="title"/>
          </p:nvPr>
        </p:nvSpPr>
        <p:spPr>
          <a:xfrm>
            <a:off x="720000" y="539500"/>
            <a:ext cx="7704000" cy="5184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en"/>
              <a:t>Wie zijn wij?</a:t>
            </a:r>
            <a:endParaRPr/>
          </a:p>
        </p:txBody>
      </p:sp>
      <p:sp>
        <p:nvSpPr>
          <p:cNvPr id="423" name="Google Shape;423;p41"/>
          <p:cNvSpPr txBox="1"/>
          <p:nvPr>
            <p:ph idx="1" type="body"/>
          </p:nvPr>
        </p:nvSpPr>
        <p:spPr>
          <a:xfrm>
            <a:off x="720000" y="1333045"/>
            <a:ext cx="7704000" cy="3270900"/>
          </a:xfrm>
          <a:prstGeom prst="rect">
            <a:avLst/>
          </a:prstGeom>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SzPts val="1700"/>
              <a:buChar char="●"/>
            </a:pPr>
            <a:r>
              <a:rPr lang="en" sz="1700"/>
              <a:t>7 studenten Communicatiewetenschappen aan de UGent</a:t>
            </a:r>
            <a:endParaRPr sz="1700"/>
          </a:p>
          <a:p>
            <a:pPr indent="-336550" lvl="0" marL="914400" rtl="0" algn="l">
              <a:lnSpc>
                <a:spcPct val="115000"/>
              </a:lnSpc>
              <a:spcBef>
                <a:spcPts val="0"/>
              </a:spcBef>
              <a:spcAft>
                <a:spcPts val="0"/>
              </a:spcAft>
              <a:buSzPts val="1700"/>
              <a:buChar char="-"/>
            </a:pPr>
            <a:r>
              <a:rPr lang="en" sz="1700"/>
              <a:t>Anouk, Jo, Britt, Brikke, Chakir, Brian-Chun &amp; Mathijs</a:t>
            </a:r>
            <a:endParaRPr sz="1700"/>
          </a:p>
          <a:p>
            <a:pPr indent="-336550" lvl="0" marL="457200" rtl="0" algn="l">
              <a:lnSpc>
                <a:spcPct val="115000"/>
              </a:lnSpc>
              <a:spcBef>
                <a:spcPts val="0"/>
              </a:spcBef>
              <a:spcAft>
                <a:spcPts val="0"/>
              </a:spcAft>
              <a:buSzPts val="1700"/>
              <a:buChar char="●"/>
            </a:pPr>
            <a:r>
              <a:rPr lang="en" sz="1700"/>
              <a:t>Nieuwe Media &amp; Maatschappij</a:t>
            </a:r>
            <a:endParaRPr sz="1700"/>
          </a:p>
          <a:p>
            <a:pPr indent="-336550" lvl="0" marL="457200" rtl="0" algn="l">
              <a:lnSpc>
                <a:spcPct val="115000"/>
              </a:lnSpc>
              <a:spcBef>
                <a:spcPts val="0"/>
              </a:spcBef>
              <a:spcAft>
                <a:spcPts val="0"/>
              </a:spcAft>
              <a:buSzPts val="1700"/>
              <a:buChar char="●"/>
            </a:pPr>
            <a:r>
              <a:rPr lang="en" sz="1700"/>
              <a:t>Innovatie-onderzoek challenges - Team Mediahuis</a:t>
            </a:r>
            <a:endParaRPr sz="1700"/>
          </a:p>
        </p:txBody>
      </p:sp>
      <p:pic>
        <p:nvPicPr>
          <p:cNvPr id="424" name="Google Shape;424;p41"/>
          <p:cNvPicPr preferRelativeResize="0"/>
          <p:nvPr/>
        </p:nvPicPr>
        <p:blipFill>
          <a:blip r:embed="rId3">
            <a:alphaModFix/>
          </a:blip>
          <a:stretch>
            <a:fillRect/>
          </a:stretch>
        </p:blipFill>
        <p:spPr>
          <a:xfrm>
            <a:off x="6455225" y="3446500"/>
            <a:ext cx="2121249" cy="1697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42"/>
          <p:cNvSpPr txBox="1"/>
          <p:nvPr>
            <p:ph type="title"/>
          </p:nvPr>
        </p:nvSpPr>
        <p:spPr>
          <a:xfrm>
            <a:off x="720000" y="539500"/>
            <a:ext cx="7704000" cy="5184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en"/>
              <a:t>Challenge Mediahuis</a:t>
            </a:r>
            <a:endParaRPr/>
          </a:p>
        </p:txBody>
      </p:sp>
      <p:sp>
        <p:nvSpPr>
          <p:cNvPr id="430" name="Google Shape;430;p42"/>
          <p:cNvSpPr txBox="1"/>
          <p:nvPr>
            <p:ph idx="1" type="body"/>
          </p:nvPr>
        </p:nvSpPr>
        <p:spPr>
          <a:xfrm>
            <a:off x="720000" y="1333044"/>
            <a:ext cx="7704000" cy="33600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700"/>
              <a:t>Onafhankelijke en betrouwbare journalistiek</a:t>
            </a:r>
            <a:endParaRPr sz="1700"/>
          </a:p>
          <a:p>
            <a:pPr indent="0" lvl="0" marL="57150" rtl="0" algn="l">
              <a:lnSpc>
                <a:spcPct val="115000"/>
              </a:lnSpc>
              <a:spcBef>
                <a:spcPts val="1200"/>
              </a:spcBef>
              <a:spcAft>
                <a:spcPts val="0"/>
              </a:spcAft>
              <a:buNone/>
            </a:pPr>
            <a:r>
              <a:rPr lang="en" sz="1700"/>
              <a:t>! Maar moeilijk om vooral Gen Z te bereiken</a:t>
            </a:r>
            <a:endParaRPr sz="1700"/>
          </a:p>
          <a:p>
            <a:pPr indent="-336550" lvl="0" marL="457200" rtl="0" algn="l">
              <a:lnSpc>
                <a:spcPct val="115000"/>
              </a:lnSpc>
              <a:spcBef>
                <a:spcPts val="1200"/>
              </a:spcBef>
              <a:spcAft>
                <a:spcPts val="0"/>
              </a:spcAft>
              <a:buSzPts val="1700"/>
              <a:buChar char="●"/>
            </a:pPr>
            <a:r>
              <a:rPr lang="en" sz="1700"/>
              <a:t>Consumeren nieuws via andere digitale platformen </a:t>
            </a:r>
            <a:endParaRPr sz="1700"/>
          </a:p>
          <a:p>
            <a:pPr indent="-336550" lvl="0" marL="457200" rtl="0" algn="l">
              <a:lnSpc>
                <a:spcPct val="115000"/>
              </a:lnSpc>
              <a:spcBef>
                <a:spcPts val="0"/>
              </a:spcBef>
              <a:spcAft>
                <a:spcPts val="0"/>
              </a:spcAft>
              <a:buSzPts val="1700"/>
              <a:buChar char="●"/>
            </a:pPr>
            <a:r>
              <a:rPr lang="en" sz="1700"/>
              <a:t>Hechten veel belang aan community en vertrouwen</a:t>
            </a:r>
            <a:endParaRPr sz="1700"/>
          </a:p>
          <a:p>
            <a:pPr indent="0" lvl="0" marL="0" rtl="0" algn="l">
              <a:lnSpc>
                <a:spcPct val="115000"/>
              </a:lnSpc>
              <a:spcBef>
                <a:spcPts val="1200"/>
              </a:spcBef>
              <a:spcAft>
                <a:spcPts val="0"/>
              </a:spcAft>
              <a:buNone/>
            </a:pPr>
            <a:r>
              <a:rPr lang="en" sz="1700"/>
              <a:t>➜ De uitdaging is te begrijpen wat hen interesseert, hoe ze met nieuws omgaan en hoe Mediahuis opnieuw relevant en geloofwaardig kan worden voor jonge mediagebruikers.</a:t>
            </a:r>
            <a:endParaRPr sz="1700"/>
          </a:p>
          <a:p>
            <a:pPr indent="0" lvl="0" marL="0" rtl="0" algn="l">
              <a:spcBef>
                <a:spcPts val="120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43"/>
          <p:cNvSpPr txBox="1"/>
          <p:nvPr>
            <p:ph idx="1" type="subTitle"/>
          </p:nvPr>
        </p:nvSpPr>
        <p:spPr>
          <a:xfrm>
            <a:off x="1481475" y="3416850"/>
            <a:ext cx="3417300" cy="364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Wat leerden wij over de doelgroep?</a:t>
            </a:r>
            <a:endParaRPr/>
          </a:p>
          <a:p>
            <a:pPr indent="0" lvl="0" marL="0" rtl="0" algn="l">
              <a:spcBef>
                <a:spcPts val="0"/>
              </a:spcBef>
              <a:spcAft>
                <a:spcPts val="0"/>
              </a:spcAft>
              <a:buNone/>
            </a:pPr>
            <a:r>
              <a:t/>
            </a:r>
            <a:endParaRPr/>
          </a:p>
        </p:txBody>
      </p:sp>
      <p:sp>
        <p:nvSpPr>
          <p:cNvPr id="436" name="Google Shape;436;p43"/>
          <p:cNvSpPr txBox="1"/>
          <p:nvPr>
            <p:ph type="title"/>
          </p:nvPr>
        </p:nvSpPr>
        <p:spPr>
          <a:xfrm>
            <a:off x="827550" y="2471125"/>
            <a:ext cx="5254800" cy="841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Inzichten uit de empathiefase</a:t>
            </a:r>
            <a:endParaRPr/>
          </a:p>
        </p:txBody>
      </p:sp>
      <p:sp>
        <p:nvSpPr>
          <p:cNvPr id="437" name="Google Shape;437;p43"/>
          <p:cNvSpPr txBox="1"/>
          <p:nvPr>
            <p:ph idx="2" type="title"/>
          </p:nvPr>
        </p:nvSpPr>
        <p:spPr>
          <a:xfrm>
            <a:off x="827550" y="1080975"/>
            <a:ext cx="1469400" cy="8418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en"/>
              <a:t>02</a:t>
            </a:r>
            <a:endParaRPr/>
          </a:p>
        </p:txBody>
      </p:sp>
      <p:cxnSp>
        <p:nvCxnSpPr>
          <p:cNvPr id="438" name="Google Shape;438;p43"/>
          <p:cNvCxnSpPr>
            <a:stCxn id="437" idx="3"/>
          </p:cNvCxnSpPr>
          <p:nvPr/>
        </p:nvCxnSpPr>
        <p:spPr>
          <a:xfrm>
            <a:off x="2296950" y="1501875"/>
            <a:ext cx="3241500" cy="0"/>
          </a:xfrm>
          <a:prstGeom prst="straightConnector1">
            <a:avLst/>
          </a:prstGeom>
          <a:noFill/>
          <a:ln cap="flat" cmpd="sng" w="9525">
            <a:solidFill>
              <a:schemeClr val="dk1"/>
            </a:solidFill>
            <a:prstDash val="solid"/>
            <a:round/>
            <a:headEnd len="med" w="med" type="none"/>
            <a:tailEnd len="med" w="med" type="none"/>
          </a:ln>
        </p:spPr>
      </p:cxnSp>
      <p:grpSp>
        <p:nvGrpSpPr>
          <p:cNvPr id="439" name="Google Shape;439;p43"/>
          <p:cNvGrpSpPr/>
          <p:nvPr/>
        </p:nvGrpSpPr>
        <p:grpSpPr>
          <a:xfrm>
            <a:off x="6373445" y="405410"/>
            <a:ext cx="3508772" cy="4332684"/>
            <a:chOff x="-5" y="813197"/>
            <a:chExt cx="3508772" cy="4332684"/>
          </a:xfrm>
        </p:grpSpPr>
        <p:sp>
          <p:nvSpPr>
            <p:cNvPr id="440" name="Google Shape;440;p43"/>
            <p:cNvSpPr/>
            <p:nvPr/>
          </p:nvSpPr>
          <p:spPr>
            <a:xfrm>
              <a:off x="703654" y="3040856"/>
              <a:ext cx="1402556" cy="809625"/>
            </a:xfrm>
            <a:custGeom>
              <a:rect b="b" l="l" r="r" t="t"/>
              <a:pathLst>
                <a:path extrusionOk="0" h="680" w="1178">
                  <a:moveTo>
                    <a:pt x="590" y="680"/>
                  </a:moveTo>
                  <a:lnTo>
                    <a:pt x="1178" y="340"/>
                  </a:lnTo>
                  <a:lnTo>
                    <a:pt x="590" y="0"/>
                  </a:lnTo>
                  <a:lnTo>
                    <a:pt x="590" y="0"/>
                  </a:lnTo>
                  <a:lnTo>
                    <a:pt x="0" y="340"/>
                  </a:lnTo>
                  <a:lnTo>
                    <a:pt x="590" y="680"/>
                  </a:lnTo>
                  <a:lnTo>
                    <a:pt x="590" y="680"/>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41" name="Google Shape;441;p43"/>
            <p:cNvSpPr/>
            <p:nvPr/>
          </p:nvSpPr>
          <p:spPr>
            <a:xfrm>
              <a:off x="1400170" y="813197"/>
              <a:ext cx="2108597" cy="1216819"/>
            </a:xfrm>
            <a:custGeom>
              <a:rect b="b" l="l" r="r" t="t"/>
              <a:pathLst>
                <a:path extrusionOk="0" h="1022" w="1771">
                  <a:moveTo>
                    <a:pt x="1771" y="341"/>
                  </a:moveTo>
                  <a:lnTo>
                    <a:pt x="1180" y="0"/>
                  </a:lnTo>
                  <a:lnTo>
                    <a:pt x="1180" y="0"/>
                  </a:lnTo>
                  <a:lnTo>
                    <a:pt x="590" y="341"/>
                  </a:lnTo>
                  <a:lnTo>
                    <a:pt x="0" y="681"/>
                  </a:lnTo>
                  <a:lnTo>
                    <a:pt x="590" y="1022"/>
                  </a:lnTo>
                  <a:lnTo>
                    <a:pt x="590" y="1022"/>
                  </a:lnTo>
                  <a:lnTo>
                    <a:pt x="1180" y="681"/>
                  </a:lnTo>
                  <a:lnTo>
                    <a:pt x="590" y="341"/>
                  </a:lnTo>
                  <a:lnTo>
                    <a:pt x="1180" y="681"/>
                  </a:lnTo>
                  <a:lnTo>
                    <a:pt x="1180" y="681"/>
                  </a:lnTo>
                  <a:lnTo>
                    <a:pt x="1771" y="341"/>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42" name="Google Shape;442;p43"/>
            <p:cNvSpPr/>
            <p:nvPr/>
          </p:nvSpPr>
          <p:spPr>
            <a:xfrm>
              <a:off x="703654" y="3519488"/>
              <a:ext cx="702469" cy="812006"/>
            </a:xfrm>
            <a:custGeom>
              <a:rect b="b" l="l" r="r" t="t"/>
              <a:pathLst>
                <a:path extrusionOk="0" h="682" w="590">
                  <a:moveTo>
                    <a:pt x="0" y="342"/>
                  </a:moveTo>
                  <a:lnTo>
                    <a:pt x="590" y="0"/>
                  </a:lnTo>
                  <a:lnTo>
                    <a:pt x="590" y="682"/>
                  </a:lnTo>
                  <a:lnTo>
                    <a:pt x="0" y="34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43" name="Google Shape;443;p43"/>
            <p:cNvSpPr/>
            <p:nvPr/>
          </p:nvSpPr>
          <p:spPr>
            <a:xfrm>
              <a:off x="-5" y="1620441"/>
              <a:ext cx="703659" cy="1825228"/>
            </a:xfrm>
            <a:custGeom>
              <a:rect b="b" l="l" r="r" t="t"/>
              <a:pathLst>
                <a:path extrusionOk="0" h="1533" w="591">
                  <a:moveTo>
                    <a:pt x="591" y="340"/>
                  </a:moveTo>
                  <a:lnTo>
                    <a:pt x="0" y="0"/>
                  </a:lnTo>
                  <a:lnTo>
                    <a:pt x="0" y="1193"/>
                  </a:lnTo>
                  <a:lnTo>
                    <a:pt x="591" y="1533"/>
                  </a:lnTo>
                  <a:lnTo>
                    <a:pt x="591" y="340"/>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44" name="Google Shape;444;p43"/>
            <p:cNvSpPr/>
            <p:nvPr/>
          </p:nvSpPr>
          <p:spPr>
            <a:xfrm>
              <a:off x="703654" y="3927872"/>
              <a:ext cx="702469" cy="1218009"/>
            </a:xfrm>
            <a:custGeom>
              <a:rect b="b" l="l" r="r" t="t"/>
              <a:pathLst>
                <a:path extrusionOk="0" h="1023" w="590">
                  <a:moveTo>
                    <a:pt x="590" y="341"/>
                  </a:moveTo>
                  <a:lnTo>
                    <a:pt x="0" y="0"/>
                  </a:lnTo>
                  <a:lnTo>
                    <a:pt x="0" y="682"/>
                  </a:lnTo>
                  <a:lnTo>
                    <a:pt x="590" y="1023"/>
                  </a:lnTo>
                  <a:lnTo>
                    <a:pt x="590" y="341"/>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cxnSp>
          <p:nvCxnSpPr>
            <p:cNvPr id="445" name="Google Shape;445;p43"/>
            <p:cNvCxnSpPr/>
            <p:nvPr/>
          </p:nvCxnSpPr>
          <p:spPr>
            <a:xfrm flipH="1">
              <a:off x="1725154" y="1562100"/>
              <a:ext cx="426300" cy="243000"/>
            </a:xfrm>
            <a:prstGeom prst="straightConnector1">
              <a:avLst/>
            </a:prstGeom>
            <a:noFill/>
            <a:ln cap="flat" cmpd="sng" w="9525">
              <a:solidFill>
                <a:schemeClr val="dk1"/>
              </a:solidFill>
              <a:prstDash val="solid"/>
              <a:miter lim="800000"/>
              <a:headEnd len="med" w="med" type="none"/>
              <a:tailEnd len="med" w="med" type="none"/>
            </a:ln>
          </p:spPr>
        </p:cxnSp>
        <p:cxnSp>
          <p:nvCxnSpPr>
            <p:cNvPr id="446" name="Google Shape;446;p43"/>
            <p:cNvCxnSpPr/>
            <p:nvPr/>
          </p:nvCxnSpPr>
          <p:spPr>
            <a:xfrm>
              <a:off x="1053697" y="4131469"/>
              <a:ext cx="0" cy="503700"/>
            </a:xfrm>
            <a:prstGeom prst="straightConnector1">
              <a:avLst/>
            </a:prstGeom>
            <a:noFill/>
            <a:ln cap="flat" cmpd="sng" w="9525">
              <a:solidFill>
                <a:schemeClr val="dk1"/>
              </a:solidFill>
              <a:prstDash val="solid"/>
              <a:miter lim="800000"/>
              <a:headEnd len="med" w="med" type="none"/>
              <a:tailEnd len="med" w="med" type="none"/>
            </a:ln>
          </p:spPr>
        </p:cxnSp>
        <p:cxnSp>
          <p:nvCxnSpPr>
            <p:cNvPr id="447" name="Google Shape;447;p43"/>
            <p:cNvCxnSpPr/>
            <p:nvPr/>
          </p:nvCxnSpPr>
          <p:spPr>
            <a:xfrm rot="10800000">
              <a:off x="385757" y="2253713"/>
              <a:ext cx="0" cy="1008600"/>
            </a:xfrm>
            <a:prstGeom prst="straightConnector1">
              <a:avLst/>
            </a:prstGeom>
            <a:noFill/>
            <a:ln cap="flat" cmpd="sng" w="9525">
              <a:solidFill>
                <a:schemeClr val="dk1"/>
              </a:solidFill>
              <a:prstDash val="solid"/>
              <a:miter lim="800000"/>
              <a:headEnd len="med" w="med" type="none"/>
              <a:tailEnd len="med" w="med" type="none"/>
            </a:ln>
          </p:spPr>
        </p:cxnSp>
        <p:sp>
          <p:nvSpPr>
            <p:cNvPr id="448" name="Google Shape;448;p43"/>
            <p:cNvSpPr/>
            <p:nvPr/>
          </p:nvSpPr>
          <p:spPr>
            <a:xfrm>
              <a:off x="1408214" y="1870367"/>
              <a:ext cx="727643" cy="2866225"/>
            </a:xfrm>
            <a:custGeom>
              <a:rect b="b" l="l" r="r" t="t"/>
              <a:pathLst>
                <a:path extrusionOk="0" h="3722370" w="921067">
                  <a:moveTo>
                    <a:pt x="921068" y="2658428"/>
                  </a:moveTo>
                  <a:lnTo>
                    <a:pt x="921068" y="1595437"/>
                  </a:lnTo>
                  <a:lnTo>
                    <a:pt x="921068" y="531495"/>
                  </a:lnTo>
                  <a:lnTo>
                    <a:pt x="0" y="0"/>
                  </a:lnTo>
                  <a:lnTo>
                    <a:pt x="0" y="1063943"/>
                  </a:lnTo>
                  <a:lnTo>
                    <a:pt x="0" y="2126933"/>
                  </a:lnTo>
                  <a:lnTo>
                    <a:pt x="0" y="3190875"/>
                  </a:lnTo>
                  <a:lnTo>
                    <a:pt x="921068" y="372237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49" name="Google Shape;449;p43"/>
            <p:cNvSpPr/>
            <p:nvPr/>
          </p:nvSpPr>
          <p:spPr>
            <a:xfrm>
              <a:off x="679995" y="1176907"/>
              <a:ext cx="1456039" cy="1637738"/>
            </a:xfrm>
            <a:custGeom>
              <a:rect b="b" l="l" r="r" t="t"/>
              <a:pathLst>
                <a:path extrusionOk="0" h="2126932" w="1843087">
                  <a:moveTo>
                    <a:pt x="0" y="1063943"/>
                  </a:moveTo>
                  <a:lnTo>
                    <a:pt x="0" y="1063943"/>
                  </a:lnTo>
                  <a:lnTo>
                    <a:pt x="0" y="0"/>
                  </a:lnTo>
                  <a:lnTo>
                    <a:pt x="1843088" y="1063943"/>
                  </a:lnTo>
                  <a:lnTo>
                    <a:pt x="1843088" y="2126933"/>
                  </a:lnTo>
                  <a:lnTo>
                    <a:pt x="1842135" y="2124075"/>
                  </a:lnTo>
                  <a:lnTo>
                    <a:pt x="1842135" y="2126933"/>
                  </a:lnTo>
                  <a:lnTo>
                    <a:pt x="0" y="1063943"/>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50" name="Google Shape;450;p43"/>
            <p:cNvSpPr/>
            <p:nvPr/>
          </p:nvSpPr>
          <p:spPr>
            <a:xfrm>
              <a:off x="1408214" y="3921366"/>
              <a:ext cx="1455286" cy="818502"/>
            </a:xfrm>
            <a:custGeom>
              <a:rect b="b" l="l" r="r" t="t"/>
              <a:pathLst>
                <a:path extrusionOk="0" h="1062990" w="1842134">
                  <a:moveTo>
                    <a:pt x="921068" y="1062990"/>
                  </a:moveTo>
                  <a:lnTo>
                    <a:pt x="1842135" y="531495"/>
                  </a:lnTo>
                  <a:lnTo>
                    <a:pt x="921068" y="0"/>
                  </a:lnTo>
                  <a:lnTo>
                    <a:pt x="921068" y="0"/>
                  </a:lnTo>
                  <a:lnTo>
                    <a:pt x="0" y="531495"/>
                  </a:lnTo>
                  <a:lnTo>
                    <a:pt x="921068" y="106299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51" name="Google Shape;451;p43"/>
            <p:cNvSpPr/>
            <p:nvPr/>
          </p:nvSpPr>
          <p:spPr>
            <a:xfrm>
              <a:off x="942600" y="1756413"/>
              <a:ext cx="1351100" cy="2673100"/>
            </a:xfrm>
            <a:custGeom>
              <a:rect b="b" l="l" r="r" t="t"/>
              <a:pathLst>
                <a:path extrusionOk="0" h="106924" w="54044">
                  <a:moveTo>
                    <a:pt x="54044" y="106924"/>
                  </a:moveTo>
                  <a:lnTo>
                    <a:pt x="34209" y="94192"/>
                  </a:lnTo>
                  <a:lnTo>
                    <a:pt x="34209" y="18561"/>
                  </a:lnTo>
                  <a:lnTo>
                    <a:pt x="0" y="0"/>
                  </a:lnTo>
                </a:path>
              </a:pathLst>
            </a:custGeom>
            <a:no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452" name="Google Shape;452;p43"/>
          <p:cNvGrpSpPr/>
          <p:nvPr/>
        </p:nvGrpSpPr>
        <p:grpSpPr>
          <a:xfrm>
            <a:off x="-1228840" y="3041300"/>
            <a:ext cx="3525788" cy="2810944"/>
            <a:chOff x="-1228840" y="3041300"/>
            <a:chExt cx="3525788" cy="2810944"/>
          </a:xfrm>
        </p:grpSpPr>
        <p:sp>
          <p:nvSpPr>
            <p:cNvPr id="453" name="Google Shape;453;p43"/>
            <p:cNvSpPr/>
            <p:nvPr/>
          </p:nvSpPr>
          <p:spPr>
            <a:xfrm rot="-1799999">
              <a:off x="-917328" y="3284124"/>
              <a:ext cx="1406129" cy="1622823"/>
            </a:xfrm>
            <a:custGeom>
              <a:rect b="b" l="l" r="r" t="t"/>
              <a:pathLst>
                <a:path extrusionOk="0" h="1363" w="1181">
                  <a:moveTo>
                    <a:pt x="0" y="682"/>
                  </a:moveTo>
                  <a:lnTo>
                    <a:pt x="0" y="682"/>
                  </a:lnTo>
                  <a:lnTo>
                    <a:pt x="0" y="0"/>
                  </a:lnTo>
                  <a:lnTo>
                    <a:pt x="1181" y="682"/>
                  </a:lnTo>
                  <a:lnTo>
                    <a:pt x="1181" y="1363"/>
                  </a:lnTo>
                  <a:lnTo>
                    <a:pt x="1181" y="1360"/>
                  </a:lnTo>
                  <a:lnTo>
                    <a:pt x="1181" y="1363"/>
                  </a:lnTo>
                  <a:lnTo>
                    <a:pt x="0" y="682"/>
                  </a:lnTo>
                  <a:lnTo>
                    <a:pt x="0" y="682"/>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54" name="Google Shape;454;p43"/>
            <p:cNvSpPr/>
            <p:nvPr/>
          </p:nvSpPr>
          <p:spPr>
            <a:xfrm flipH="1" rot="-5400000">
              <a:off x="97863" y="4743772"/>
              <a:ext cx="1406128" cy="810816"/>
            </a:xfrm>
            <a:custGeom>
              <a:rect b="b" l="l" r="r" t="t"/>
              <a:pathLst>
                <a:path extrusionOk="0" h="681" w="1181">
                  <a:moveTo>
                    <a:pt x="591" y="681"/>
                  </a:moveTo>
                  <a:lnTo>
                    <a:pt x="1181" y="340"/>
                  </a:lnTo>
                  <a:lnTo>
                    <a:pt x="591" y="0"/>
                  </a:lnTo>
                  <a:lnTo>
                    <a:pt x="591" y="0"/>
                  </a:lnTo>
                  <a:lnTo>
                    <a:pt x="0" y="340"/>
                  </a:lnTo>
                  <a:lnTo>
                    <a:pt x="591" y="681"/>
                  </a:lnTo>
                  <a:lnTo>
                    <a:pt x="591" y="681"/>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55" name="Google Shape;455;p43"/>
            <p:cNvSpPr/>
            <p:nvPr/>
          </p:nvSpPr>
          <p:spPr>
            <a:xfrm flipH="1" rot="-5400000">
              <a:off x="43095" y="4392538"/>
              <a:ext cx="703659" cy="810816"/>
            </a:xfrm>
            <a:custGeom>
              <a:rect b="b" l="l" r="r" t="t"/>
              <a:pathLst>
                <a:path extrusionOk="0" h="681" w="591">
                  <a:moveTo>
                    <a:pt x="591" y="341"/>
                  </a:moveTo>
                  <a:lnTo>
                    <a:pt x="0" y="681"/>
                  </a:lnTo>
                  <a:lnTo>
                    <a:pt x="0" y="0"/>
                  </a:lnTo>
                  <a:lnTo>
                    <a:pt x="591" y="34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56" name="Google Shape;456;p43"/>
            <p:cNvSpPr/>
            <p:nvPr/>
          </p:nvSpPr>
          <p:spPr>
            <a:xfrm flipH="1" rot="-5400000">
              <a:off x="782472" y="3635300"/>
              <a:ext cx="1406128" cy="1622822"/>
            </a:xfrm>
            <a:custGeom>
              <a:rect b="b" l="l" r="r" t="t"/>
              <a:pathLst>
                <a:path extrusionOk="0" h="1363" w="1181">
                  <a:moveTo>
                    <a:pt x="0" y="682"/>
                  </a:moveTo>
                  <a:lnTo>
                    <a:pt x="0" y="682"/>
                  </a:lnTo>
                  <a:lnTo>
                    <a:pt x="0" y="0"/>
                  </a:lnTo>
                  <a:lnTo>
                    <a:pt x="1181" y="682"/>
                  </a:lnTo>
                  <a:lnTo>
                    <a:pt x="1181" y="1363"/>
                  </a:lnTo>
                  <a:lnTo>
                    <a:pt x="1181" y="1360"/>
                  </a:lnTo>
                  <a:lnTo>
                    <a:pt x="1181" y="1363"/>
                  </a:lnTo>
                  <a:lnTo>
                    <a:pt x="0" y="682"/>
                  </a:lnTo>
                  <a:lnTo>
                    <a:pt x="0" y="682"/>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57" name="Google Shape;457;p43"/>
            <p:cNvSpPr/>
            <p:nvPr/>
          </p:nvSpPr>
          <p:spPr>
            <a:xfrm>
              <a:off x="-698800" y="4096075"/>
              <a:ext cx="2824300" cy="1470425"/>
            </a:xfrm>
            <a:custGeom>
              <a:rect b="b" l="l" r="r" t="t"/>
              <a:pathLst>
                <a:path extrusionOk="0" h="58817" w="112972">
                  <a:moveTo>
                    <a:pt x="0" y="312"/>
                  </a:moveTo>
                  <a:lnTo>
                    <a:pt x="79396" y="0"/>
                  </a:lnTo>
                  <a:lnTo>
                    <a:pt x="112972" y="58817"/>
                  </a:lnTo>
                </a:path>
              </a:pathLst>
            </a:custGeom>
            <a:noFill/>
            <a:ln cap="flat" cmpd="sng" w="9525">
              <a:solidFill>
                <a:schemeClr val="dk1"/>
              </a:solidFill>
              <a:prstDash val="solid"/>
              <a:miter lim="800000"/>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id="462" name="Google Shape;462;p44"/>
          <p:cNvPicPr preferRelativeResize="0"/>
          <p:nvPr>
            <p:ph idx="2" type="pic"/>
          </p:nvPr>
        </p:nvPicPr>
        <p:blipFill rotWithShape="1">
          <a:blip r:embed="rId3">
            <a:alphaModFix/>
          </a:blip>
          <a:srcRect b="0" l="21520" r="21515" t="0"/>
          <a:stretch/>
        </p:blipFill>
        <p:spPr>
          <a:xfrm>
            <a:off x="4497375" y="0"/>
            <a:ext cx="3933399" cy="5178824"/>
          </a:xfrm>
          <a:prstGeom prst="rect">
            <a:avLst/>
          </a:prstGeom>
        </p:spPr>
      </p:pic>
      <p:sp>
        <p:nvSpPr>
          <p:cNvPr id="463" name="Google Shape;463;p44"/>
          <p:cNvSpPr txBox="1"/>
          <p:nvPr>
            <p:ph type="title"/>
          </p:nvPr>
        </p:nvSpPr>
        <p:spPr>
          <a:xfrm>
            <a:off x="720000" y="968025"/>
            <a:ext cx="3411300" cy="1956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Focusgroepen</a:t>
            </a:r>
            <a:endParaRPr/>
          </a:p>
          <a:p>
            <a:pPr indent="0" lvl="0" marL="0" rtl="0" algn="ctr">
              <a:spcBef>
                <a:spcPts val="0"/>
              </a:spcBef>
              <a:spcAft>
                <a:spcPts val="0"/>
              </a:spcAft>
              <a:buNone/>
            </a:pPr>
            <a:r>
              <a:rPr lang="en"/>
              <a:t>&amp;</a:t>
            </a:r>
            <a:endParaRPr/>
          </a:p>
          <a:p>
            <a:pPr indent="0" lvl="0" marL="0" rtl="0" algn="ctr">
              <a:spcBef>
                <a:spcPts val="0"/>
              </a:spcBef>
              <a:spcAft>
                <a:spcPts val="0"/>
              </a:spcAft>
              <a:buNone/>
            </a:pPr>
            <a:r>
              <a:rPr lang="en"/>
              <a:t>diepte-interviews</a:t>
            </a:r>
            <a:endParaRPr/>
          </a:p>
        </p:txBody>
      </p:sp>
      <p:sp>
        <p:nvSpPr>
          <p:cNvPr id="464" name="Google Shape;464;p44"/>
          <p:cNvSpPr txBox="1"/>
          <p:nvPr>
            <p:ph idx="1" type="subTitle"/>
          </p:nvPr>
        </p:nvSpPr>
        <p:spPr>
          <a:xfrm>
            <a:off x="720000" y="3117050"/>
            <a:ext cx="3411300" cy="842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600"/>
              <a:t>Gen Z studenten &amp; Gen Z werkers</a:t>
            </a:r>
            <a:endParaRPr sz="1600"/>
          </a:p>
        </p:txBody>
      </p:sp>
      <p:grpSp>
        <p:nvGrpSpPr>
          <p:cNvPr id="465" name="Google Shape;465;p44"/>
          <p:cNvGrpSpPr/>
          <p:nvPr/>
        </p:nvGrpSpPr>
        <p:grpSpPr>
          <a:xfrm flipH="1">
            <a:off x="3790076" y="3117054"/>
            <a:ext cx="1406128" cy="2026444"/>
            <a:chOff x="8710401" y="539504"/>
            <a:chExt cx="1406128" cy="2026444"/>
          </a:xfrm>
        </p:grpSpPr>
        <p:sp>
          <p:nvSpPr>
            <p:cNvPr id="466" name="Google Shape;466;p44"/>
            <p:cNvSpPr/>
            <p:nvPr/>
          </p:nvSpPr>
          <p:spPr>
            <a:xfrm>
              <a:off x="8710401" y="539504"/>
              <a:ext cx="702469" cy="1216819"/>
            </a:xfrm>
            <a:custGeom>
              <a:rect b="b" l="l" r="r" t="t"/>
              <a:pathLst>
                <a:path extrusionOk="0" h="1022" w="590">
                  <a:moveTo>
                    <a:pt x="590" y="340"/>
                  </a:moveTo>
                  <a:lnTo>
                    <a:pt x="0" y="0"/>
                  </a:lnTo>
                  <a:lnTo>
                    <a:pt x="0" y="680"/>
                  </a:lnTo>
                  <a:lnTo>
                    <a:pt x="590" y="1022"/>
                  </a:lnTo>
                  <a:lnTo>
                    <a:pt x="590" y="34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67" name="Google Shape;467;p44"/>
            <p:cNvSpPr/>
            <p:nvPr/>
          </p:nvSpPr>
          <p:spPr>
            <a:xfrm>
              <a:off x="8710401" y="1756322"/>
              <a:ext cx="1406128" cy="809625"/>
            </a:xfrm>
            <a:custGeom>
              <a:rect b="b" l="l" r="r" t="t"/>
              <a:pathLst>
                <a:path extrusionOk="0" h="680" w="1181">
                  <a:moveTo>
                    <a:pt x="590" y="680"/>
                  </a:moveTo>
                  <a:lnTo>
                    <a:pt x="1181" y="340"/>
                  </a:lnTo>
                  <a:lnTo>
                    <a:pt x="590" y="0"/>
                  </a:lnTo>
                  <a:lnTo>
                    <a:pt x="590" y="0"/>
                  </a:lnTo>
                  <a:lnTo>
                    <a:pt x="0" y="340"/>
                  </a:lnTo>
                  <a:lnTo>
                    <a:pt x="590" y="680"/>
                  </a:lnTo>
                  <a:lnTo>
                    <a:pt x="590" y="680"/>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68" name="Google Shape;468;p44"/>
            <p:cNvSpPr/>
            <p:nvPr/>
          </p:nvSpPr>
          <p:spPr>
            <a:xfrm>
              <a:off x="9058063" y="1147913"/>
              <a:ext cx="647700" cy="1047750"/>
            </a:xfrm>
            <a:custGeom>
              <a:rect b="b" l="l" r="r" t="t"/>
              <a:pathLst>
                <a:path extrusionOk="0" h="880" w="544">
                  <a:moveTo>
                    <a:pt x="178" y="880"/>
                  </a:moveTo>
                  <a:lnTo>
                    <a:pt x="544" y="651"/>
                  </a:lnTo>
                  <a:lnTo>
                    <a:pt x="544" y="329"/>
                  </a:lnTo>
                  <a:lnTo>
                    <a:pt x="0" y="0"/>
                  </a:lnTo>
                </a:path>
              </a:pathLst>
            </a:custGeom>
            <a:noFill/>
            <a:ln cap="flat" cmpd="sng" w="9525">
              <a:solidFill>
                <a:schemeClr val="dk1"/>
              </a:solidFill>
              <a:prstDash val="solid"/>
              <a:miter lim="800000"/>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469" name="Google Shape;469;p44"/>
          <p:cNvGrpSpPr/>
          <p:nvPr/>
        </p:nvGrpSpPr>
        <p:grpSpPr>
          <a:xfrm>
            <a:off x="7702758" y="-809030"/>
            <a:ext cx="1456039" cy="3968974"/>
            <a:chOff x="7702758" y="-809030"/>
            <a:chExt cx="1456039" cy="3968974"/>
          </a:xfrm>
        </p:grpSpPr>
        <p:sp>
          <p:nvSpPr>
            <p:cNvPr id="470" name="Google Shape;470;p44"/>
            <p:cNvSpPr/>
            <p:nvPr/>
          </p:nvSpPr>
          <p:spPr>
            <a:xfrm>
              <a:off x="7726416" y="1054919"/>
              <a:ext cx="1402556" cy="809625"/>
            </a:xfrm>
            <a:custGeom>
              <a:rect b="b" l="l" r="r" t="t"/>
              <a:pathLst>
                <a:path extrusionOk="0" h="680" w="1178">
                  <a:moveTo>
                    <a:pt x="590" y="680"/>
                  </a:moveTo>
                  <a:lnTo>
                    <a:pt x="1178" y="340"/>
                  </a:lnTo>
                  <a:lnTo>
                    <a:pt x="590" y="0"/>
                  </a:lnTo>
                  <a:lnTo>
                    <a:pt x="590" y="0"/>
                  </a:lnTo>
                  <a:lnTo>
                    <a:pt x="0" y="340"/>
                  </a:lnTo>
                  <a:lnTo>
                    <a:pt x="590" y="680"/>
                  </a:lnTo>
                  <a:lnTo>
                    <a:pt x="590" y="680"/>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71" name="Google Shape;471;p44"/>
            <p:cNvSpPr/>
            <p:nvPr/>
          </p:nvSpPr>
          <p:spPr>
            <a:xfrm>
              <a:off x="7726416" y="1533550"/>
              <a:ext cx="702469" cy="812006"/>
            </a:xfrm>
            <a:custGeom>
              <a:rect b="b" l="l" r="r" t="t"/>
              <a:pathLst>
                <a:path extrusionOk="0" h="682" w="590">
                  <a:moveTo>
                    <a:pt x="0" y="342"/>
                  </a:moveTo>
                  <a:lnTo>
                    <a:pt x="590" y="0"/>
                  </a:lnTo>
                  <a:lnTo>
                    <a:pt x="590" y="682"/>
                  </a:lnTo>
                  <a:lnTo>
                    <a:pt x="0" y="34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72" name="Google Shape;472;p44"/>
            <p:cNvSpPr/>
            <p:nvPr/>
          </p:nvSpPr>
          <p:spPr>
            <a:xfrm>
              <a:off x="7726416" y="1941935"/>
              <a:ext cx="702469" cy="1218009"/>
            </a:xfrm>
            <a:custGeom>
              <a:rect b="b" l="l" r="r" t="t"/>
              <a:pathLst>
                <a:path extrusionOk="0" h="1023" w="590">
                  <a:moveTo>
                    <a:pt x="590" y="341"/>
                  </a:moveTo>
                  <a:lnTo>
                    <a:pt x="0" y="0"/>
                  </a:lnTo>
                  <a:lnTo>
                    <a:pt x="0" y="682"/>
                  </a:lnTo>
                  <a:lnTo>
                    <a:pt x="590" y="1023"/>
                  </a:lnTo>
                  <a:lnTo>
                    <a:pt x="590" y="341"/>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cxnSp>
          <p:nvCxnSpPr>
            <p:cNvPr id="473" name="Google Shape;473;p44"/>
            <p:cNvCxnSpPr/>
            <p:nvPr/>
          </p:nvCxnSpPr>
          <p:spPr>
            <a:xfrm>
              <a:off x="8076460" y="2145531"/>
              <a:ext cx="0" cy="503700"/>
            </a:xfrm>
            <a:prstGeom prst="straightConnector1">
              <a:avLst/>
            </a:prstGeom>
            <a:noFill/>
            <a:ln cap="flat" cmpd="sng" w="9525">
              <a:solidFill>
                <a:schemeClr val="dk1"/>
              </a:solidFill>
              <a:prstDash val="solid"/>
              <a:miter lim="800000"/>
              <a:headEnd len="med" w="med" type="none"/>
              <a:tailEnd len="med" w="med" type="none"/>
            </a:ln>
          </p:spPr>
        </p:cxnSp>
        <p:sp>
          <p:nvSpPr>
            <p:cNvPr id="474" name="Google Shape;474;p44"/>
            <p:cNvSpPr/>
            <p:nvPr/>
          </p:nvSpPr>
          <p:spPr>
            <a:xfrm>
              <a:off x="8430976" y="-115571"/>
              <a:ext cx="727643" cy="2866225"/>
            </a:xfrm>
            <a:custGeom>
              <a:rect b="b" l="l" r="r" t="t"/>
              <a:pathLst>
                <a:path extrusionOk="0" h="3722370" w="921067">
                  <a:moveTo>
                    <a:pt x="921068" y="2658428"/>
                  </a:moveTo>
                  <a:lnTo>
                    <a:pt x="921068" y="1595437"/>
                  </a:lnTo>
                  <a:lnTo>
                    <a:pt x="921068" y="531495"/>
                  </a:lnTo>
                  <a:lnTo>
                    <a:pt x="0" y="0"/>
                  </a:lnTo>
                  <a:lnTo>
                    <a:pt x="0" y="1063943"/>
                  </a:lnTo>
                  <a:lnTo>
                    <a:pt x="0" y="2126933"/>
                  </a:lnTo>
                  <a:lnTo>
                    <a:pt x="0" y="3190875"/>
                  </a:lnTo>
                  <a:lnTo>
                    <a:pt x="921068" y="372237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75" name="Google Shape;475;p44"/>
            <p:cNvSpPr/>
            <p:nvPr/>
          </p:nvSpPr>
          <p:spPr>
            <a:xfrm>
              <a:off x="7702758" y="-809030"/>
              <a:ext cx="1456039" cy="1637738"/>
            </a:xfrm>
            <a:custGeom>
              <a:rect b="b" l="l" r="r" t="t"/>
              <a:pathLst>
                <a:path extrusionOk="0" h="2126932" w="1843087">
                  <a:moveTo>
                    <a:pt x="0" y="1063943"/>
                  </a:moveTo>
                  <a:lnTo>
                    <a:pt x="0" y="1063943"/>
                  </a:lnTo>
                  <a:lnTo>
                    <a:pt x="0" y="0"/>
                  </a:lnTo>
                  <a:lnTo>
                    <a:pt x="1843088" y="1063943"/>
                  </a:lnTo>
                  <a:lnTo>
                    <a:pt x="1843088" y="2126933"/>
                  </a:lnTo>
                  <a:lnTo>
                    <a:pt x="1842135" y="2124075"/>
                  </a:lnTo>
                  <a:lnTo>
                    <a:pt x="1842135" y="2126933"/>
                  </a:lnTo>
                  <a:lnTo>
                    <a:pt x="0" y="1063943"/>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76" name="Google Shape;476;p44"/>
            <p:cNvSpPr/>
            <p:nvPr/>
          </p:nvSpPr>
          <p:spPr>
            <a:xfrm>
              <a:off x="7973438" y="-210250"/>
              <a:ext cx="847150" cy="2364425"/>
            </a:xfrm>
            <a:custGeom>
              <a:rect b="b" l="l" r="r" t="t"/>
              <a:pathLst>
                <a:path extrusionOk="0" h="94577" w="33886">
                  <a:moveTo>
                    <a:pt x="33856" y="94577"/>
                  </a:moveTo>
                  <a:lnTo>
                    <a:pt x="33856" y="69661"/>
                  </a:lnTo>
                  <a:lnTo>
                    <a:pt x="33886" y="17790"/>
                  </a:lnTo>
                  <a:lnTo>
                    <a:pt x="0" y="0"/>
                  </a:lnTo>
                </a:path>
              </a:pathLst>
            </a:custGeom>
            <a:no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45"/>
          <p:cNvSpPr txBox="1"/>
          <p:nvPr>
            <p:ph type="title"/>
          </p:nvPr>
        </p:nvSpPr>
        <p:spPr>
          <a:xfrm>
            <a:off x="720000" y="539500"/>
            <a:ext cx="7704000" cy="5184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en"/>
              <a:t>Focusgroepen </a:t>
            </a:r>
            <a:endParaRPr/>
          </a:p>
          <a:p>
            <a:pPr indent="0" lvl="0" marL="0" rtl="0" algn="l">
              <a:spcBef>
                <a:spcPts val="0"/>
              </a:spcBef>
              <a:spcAft>
                <a:spcPts val="0"/>
              </a:spcAft>
              <a:buNone/>
            </a:pPr>
            <a:r>
              <a:t/>
            </a:r>
            <a:endParaRPr/>
          </a:p>
        </p:txBody>
      </p:sp>
      <p:graphicFrame>
        <p:nvGraphicFramePr>
          <p:cNvPr id="482" name="Google Shape;482;p45"/>
          <p:cNvGraphicFramePr/>
          <p:nvPr/>
        </p:nvGraphicFramePr>
        <p:xfrm>
          <a:off x="900375" y="1110000"/>
          <a:ext cx="3000000" cy="3000000"/>
        </p:xfrm>
        <a:graphic>
          <a:graphicData uri="http://schemas.openxmlformats.org/drawingml/2006/table">
            <a:tbl>
              <a:tblPr>
                <a:noFill/>
                <a:tableStyleId>{E0995139-FEF4-4452-AE5F-422C1731ED0E}</a:tableStyleId>
              </a:tblPr>
              <a:tblGrid>
                <a:gridCol w="2116525"/>
                <a:gridCol w="2503200"/>
                <a:gridCol w="2619275"/>
              </a:tblGrid>
              <a:tr h="381000">
                <a:tc>
                  <a:txBody>
                    <a:bodyPr/>
                    <a:lstStyle/>
                    <a:p>
                      <a:pPr indent="0" lvl="0" marL="0" rtl="0" algn="l">
                        <a:spcBef>
                          <a:spcPts val="0"/>
                        </a:spcBef>
                        <a:spcAft>
                          <a:spcPts val="0"/>
                        </a:spcAft>
                        <a:buNone/>
                      </a:pPr>
                      <a:r>
                        <a:rPr b="1" lang="en" sz="1700">
                          <a:latin typeface="Anek Kannada"/>
                          <a:ea typeface="Anek Kannada"/>
                          <a:cs typeface="Anek Kannada"/>
                          <a:sym typeface="Anek Kannada"/>
                        </a:rPr>
                        <a:t>Thema’s</a:t>
                      </a:r>
                      <a:endParaRPr b="1" sz="1700">
                        <a:latin typeface="Anek Kannada"/>
                        <a:ea typeface="Anek Kannada"/>
                        <a:cs typeface="Anek Kannada"/>
                        <a:sym typeface="Anek Kannada"/>
                      </a:endParaRPr>
                    </a:p>
                  </a:txBody>
                  <a:tcPr marT="91425" marB="91425" marR="91425" marL="91425">
                    <a:solidFill>
                      <a:schemeClr val="lt2"/>
                    </a:solidFill>
                  </a:tcPr>
                </a:tc>
                <a:tc>
                  <a:txBody>
                    <a:bodyPr/>
                    <a:lstStyle/>
                    <a:p>
                      <a:pPr indent="0" lvl="0" marL="0" rtl="0" algn="l">
                        <a:spcBef>
                          <a:spcPts val="0"/>
                        </a:spcBef>
                        <a:spcAft>
                          <a:spcPts val="0"/>
                        </a:spcAft>
                        <a:buNone/>
                      </a:pPr>
                      <a:r>
                        <a:rPr b="1" lang="en" sz="1700">
                          <a:latin typeface="Anek Kannada"/>
                          <a:ea typeface="Anek Kannada"/>
                          <a:cs typeface="Anek Kannada"/>
                          <a:sym typeface="Anek Kannada"/>
                        </a:rPr>
                        <a:t>Studenten</a:t>
                      </a:r>
                      <a:endParaRPr b="1" sz="1700">
                        <a:latin typeface="Anek Kannada"/>
                        <a:ea typeface="Anek Kannada"/>
                        <a:cs typeface="Anek Kannada"/>
                        <a:sym typeface="Anek Kannada"/>
                      </a:endParaRPr>
                    </a:p>
                  </a:txBody>
                  <a:tcPr marT="91425" marB="91425" marR="91425" marL="91425">
                    <a:solidFill>
                      <a:schemeClr val="accent2"/>
                    </a:solidFill>
                  </a:tcPr>
                </a:tc>
                <a:tc>
                  <a:txBody>
                    <a:bodyPr/>
                    <a:lstStyle/>
                    <a:p>
                      <a:pPr indent="0" lvl="0" marL="0" rtl="0" algn="l">
                        <a:spcBef>
                          <a:spcPts val="0"/>
                        </a:spcBef>
                        <a:spcAft>
                          <a:spcPts val="0"/>
                        </a:spcAft>
                        <a:buNone/>
                      </a:pPr>
                      <a:r>
                        <a:rPr b="1" lang="en" sz="1700">
                          <a:latin typeface="Anek Kannada"/>
                          <a:ea typeface="Anek Kannada"/>
                          <a:cs typeface="Anek Kannada"/>
                          <a:sym typeface="Anek Kannada"/>
                        </a:rPr>
                        <a:t>Werkers</a:t>
                      </a:r>
                      <a:endParaRPr b="1" sz="1700">
                        <a:latin typeface="Anek Kannada"/>
                        <a:ea typeface="Anek Kannada"/>
                        <a:cs typeface="Anek Kannada"/>
                        <a:sym typeface="Anek Kannada"/>
                      </a:endParaRPr>
                    </a:p>
                  </a:txBody>
                  <a:tcPr marT="91425" marB="91425" marR="91425" marL="91425">
                    <a:solidFill>
                      <a:schemeClr val="accent2"/>
                    </a:solidFill>
                  </a:tcPr>
                </a:tc>
              </a:tr>
              <a:tr h="381000">
                <a:tc>
                  <a:txBody>
                    <a:bodyPr/>
                    <a:lstStyle/>
                    <a:p>
                      <a:pPr indent="0" lvl="0" marL="0" rtl="0" algn="l">
                        <a:spcBef>
                          <a:spcPts val="0"/>
                        </a:spcBef>
                        <a:spcAft>
                          <a:spcPts val="0"/>
                        </a:spcAft>
                        <a:buNone/>
                      </a:pPr>
                      <a:r>
                        <a:rPr lang="en" sz="1700">
                          <a:latin typeface="Anek Kannada"/>
                          <a:ea typeface="Anek Kannada"/>
                          <a:cs typeface="Anek Kannada"/>
                          <a:sym typeface="Anek Kannada"/>
                        </a:rPr>
                        <a:t>Nieuwsconsumptie &amp; voorkeursplatformen</a:t>
                      </a:r>
                      <a:endParaRPr sz="1700">
                        <a:latin typeface="Anek Kannada"/>
                        <a:ea typeface="Anek Kannada"/>
                        <a:cs typeface="Anek Kannada"/>
                        <a:sym typeface="Anek Kannada"/>
                      </a:endParaRPr>
                    </a:p>
                  </a:txBody>
                  <a:tcPr marT="91425" marB="91425" marR="91425" marL="91425">
                    <a:solidFill>
                      <a:schemeClr val="lt2"/>
                    </a:solidFill>
                  </a:tcPr>
                </a:tc>
                <a:tc>
                  <a:txBody>
                    <a:bodyPr/>
                    <a:lstStyle/>
                    <a:p>
                      <a:pPr indent="-336550" lvl="0" marL="457200" rtl="0" algn="l">
                        <a:spcBef>
                          <a:spcPts val="0"/>
                        </a:spcBef>
                        <a:spcAft>
                          <a:spcPts val="0"/>
                        </a:spcAft>
                        <a:buSzPts val="1700"/>
                        <a:buFont typeface="Anek Kannada"/>
                        <a:buChar char="●"/>
                      </a:pPr>
                      <a:r>
                        <a:rPr lang="en" sz="1700">
                          <a:latin typeface="Anek Kannada"/>
                          <a:ea typeface="Anek Kannada"/>
                          <a:cs typeface="Anek Kannada"/>
                          <a:sym typeface="Anek Kannada"/>
                        </a:rPr>
                        <a:t>Nieuws komt toevallig via TikTok/Instagram</a:t>
                      </a:r>
                      <a:endParaRPr sz="1700">
                        <a:latin typeface="Anek Kannada"/>
                        <a:ea typeface="Anek Kannada"/>
                        <a:cs typeface="Anek Kannada"/>
                        <a:sym typeface="Anek Kannada"/>
                      </a:endParaRPr>
                    </a:p>
                    <a:p>
                      <a:pPr indent="-336550" lvl="0" marL="457200" rtl="0" algn="l">
                        <a:spcBef>
                          <a:spcPts val="0"/>
                        </a:spcBef>
                        <a:spcAft>
                          <a:spcPts val="0"/>
                        </a:spcAft>
                        <a:buSzPts val="1700"/>
                        <a:buFont typeface="Anek Kannada"/>
                        <a:buChar char="●"/>
                      </a:pPr>
                      <a:r>
                        <a:rPr lang="en" sz="1700">
                          <a:latin typeface="Anek Kannada"/>
                          <a:ea typeface="Anek Kannada"/>
                          <a:cs typeface="Anek Kannada"/>
                          <a:sym typeface="Anek Kannada"/>
                        </a:rPr>
                        <a:t>Geen routine</a:t>
                      </a:r>
                      <a:endParaRPr sz="1700">
                        <a:latin typeface="Anek Kannada"/>
                        <a:ea typeface="Anek Kannada"/>
                        <a:cs typeface="Anek Kannada"/>
                        <a:sym typeface="Anek Kannada"/>
                      </a:endParaRPr>
                    </a:p>
                    <a:p>
                      <a:pPr indent="-336550" lvl="0" marL="457200" rtl="0" algn="l">
                        <a:spcBef>
                          <a:spcPts val="0"/>
                        </a:spcBef>
                        <a:spcAft>
                          <a:spcPts val="0"/>
                        </a:spcAft>
                        <a:buSzPts val="1700"/>
                        <a:buFont typeface="Anek Kannada"/>
                        <a:buChar char="●"/>
                      </a:pPr>
                      <a:r>
                        <a:rPr lang="en" sz="1700">
                          <a:latin typeface="Anek Kannada"/>
                          <a:ea typeface="Anek Kannada"/>
                          <a:cs typeface="Anek Kannada"/>
                          <a:sym typeface="Anek Kannada"/>
                        </a:rPr>
                        <a:t>Betalen zelden.</a:t>
                      </a:r>
                      <a:endParaRPr sz="1700">
                        <a:latin typeface="Anek Kannada"/>
                        <a:ea typeface="Anek Kannada"/>
                        <a:cs typeface="Anek Kannada"/>
                        <a:sym typeface="Anek Kannada"/>
                      </a:endParaRPr>
                    </a:p>
                  </a:txBody>
                  <a:tcPr marT="91425" marB="91425" marR="91425" marL="91425"/>
                </a:tc>
                <a:tc>
                  <a:txBody>
                    <a:bodyPr/>
                    <a:lstStyle/>
                    <a:p>
                      <a:pPr indent="-336550" lvl="0" marL="457200" rtl="0" algn="l">
                        <a:spcBef>
                          <a:spcPts val="0"/>
                        </a:spcBef>
                        <a:spcAft>
                          <a:spcPts val="0"/>
                        </a:spcAft>
                        <a:buSzPts val="1700"/>
                        <a:buFont typeface="Anek Kannada"/>
                        <a:buChar char="●"/>
                      </a:pPr>
                      <a:r>
                        <a:rPr lang="en" sz="1700">
                          <a:latin typeface="Anek Kannada"/>
                          <a:ea typeface="Anek Kannada"/>
                          <a:cs typeface="Anek Kannada"/>
                          <a:sym typeface="Anek Kannada"/>
                        </a:rPr>
                        <a:t>Meer bewuste consumptie (routine)</a:t>
                      </a:r>
                      <a:endParaRPr sz="1700">
                        <a:latin typeface="Anek Kannada"/>
                        <a:ea typeface="Anek Kannada"/>
                        <a:cs typeface="Anek Kannada"/>
                        <a:sym typeface="Anek Kannada"/>
                      </a:endParaRPr>
                    </a:p>
                    <a:p>
                      <a:pPr indent="-336550" lvl="0" marL="457200" rtl="0" algn="l">
                        <a:spcBef>
                          <a:spcPts val="0"/>
                        </a:spcBef>
                        <a:spcAft>
                          <a:spcPts val="0"/>
                        </a:spcAft>
                        <a:buSzPts val="1700"/>
                        <a:buFont typeface="Anek Kannada"/>
                        <a:buChar char="●"/>
                      </a:pPr>
                      <a:r>
                        <a:rPr lang="en" sz="1700">
                          <a:latin typeface="Anek Kannada"/>
                          <a:ea typeface="Anek Kannada"/>
                          <a:cs typeface="Anek Kannada"/>
                          <a:sym typeface="Anek Kannada"/>
                        </a:rPr>
                        <a:t>Sneller bereid om abonnement te houden.</a:t>
                      </a:r>
                      <a:endParaRPr sz="1700">
                        <a:latin typeface="Anek Kannada"/>
                        <a:ea typeface="Anek Kannada"/>
                        <a:cs typeface="Anek Kannada"/>
                        <a:sym typeface="Anek Kannada"/>
                      </a:endParaRPr>
                    </a:p>
                  </a:txBody>
                  <a:tcPr marT="91425" marB="91425" marR="91425" marL="91425"/>
                </a:tc>
              </a:tr>
            </a:tbl>
          </a:graphicData>
        </a:graphic>
      </p:graphicFrame>
      <p:sp>
        <p:nvSpPr>
          <p:cNvPr id="483" name="Google Shape;483;p45"/>
          <p:cNvSpPr txBox="1"/>
          <p:nvPr/>
        </p:nvSpPr>
        <p:spPr>
          <a:xfrm>
            <a:off x="900375" y="3211838"/>
            <a:ext cx="7239000" cy="763800"/>
          </a:xfrm>
          <a:prstGeom prst="rect">
            <a:avLst/>
          </a:prstGeom>
          <a:solidFill>
            <a:srgbClr val="8ECFC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700">
                <a:latin typeface="Anek Kannada"/>
                <a:ea typeface="Anek Kannada"/>
                <a:cs typeface="Anek Kannada"/>
                <a:sym typeface="Anek Kannada"/>
              </a:rPr>
              <a:t>‘Weeral een abonnement,... Netflix, Streamz,... en dan nog zou ik het toch niet elke dag lezen, dus waarom zou ik ervoor betalen’ </a:t>
            </a:r>
            <a:endParaRPr i="1" sz="1700">
              <a:latin typeface="Anek Kannada"/>
              <a:ea typeface="Anek Kannada"/>
              <a:cs typeface="Anek Kannada"/>
              <a:sym typeface="Anek Kannada"/>
            </a:endParaRPr>
          </a:p>
          <a:p>
            <a:pPr indent="0" lvl="0" marL="0" rtl="0" algn="l">
              <a:spcBef>
                <a:spcPts val="0"/>
              </a:spcBef>
              <a:spcAft>
                <a:spcPts val="0"/>
              </a:spcAft>
              <a:buNone/>
            </a:pPr>
            <a:r>
              <a:t/>
            </a:r>
            <a:endParaRPr sz="1700">
              <a:latin typeface="Anek Kannada"/>
              <a:ea typeface="Anek Kannada"/>
              <a:cs typeface="Anek Kannada"/>
              <a:sym typeface="Anek Kannada"/>
            </a:endParaRPr>
          </a:p>
        </p:txBody>
      </p:sp>
      <p:sp>
        <p:nvSpPr>
          <p:cNvPr id="484" name="Google Shape;484;p45"/>
          <p:cNvSpPr txBox="1"/>
          <p:nvPr/>
        </p:nvSpPr>
        <p:spPr>
          <a:xfrm>
            <a:off x="900375" y="4079200"/>
            <a:ext cx="7239000" cy="913200"/>
          </a:xfrm>
          <a:prstGeom prst="rect">
            <a:avLst/>
          </a:prstGeom>
          <a:solidFill>
            <a:srgbClr val="8ECFC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700">
                <a:latin typeface="Anek Kannada"/>
                <a:ea typeface="Anek Kannada"/>
                <a:cs typeface="Anek Kannada"/>
                <a:sym typeface="Anek Kannada"/>
              </a:rPr>
              <a:t>‘</a:t>
            </a:r>
            <a:r>
              <a:rPr i="1" lang="en" sz="1700">
                <a:latin typeface="Anek Kannada"/>
                <a:ea typeface="Anek Kannada"/>
                <a:cs typeface="Anek Kannada"/>
                <a:sym typeface="Anek Kannada"/>
              </a:rPr>
              <a:t>Als ik iets belangrijk vind, dan maakt het niet uit of dat nu 2 euro is of 5 euro. Op die 3 euro gaat dat nu niet zitten. Als dat nu 20 is, is dat iets anders. Maar 3 of 5 maakt het niet uit’</a:t>
            </a:r>
            <a:endParaRPr i="1" sz="1700">
              <a:solidFill>
                <a:srgbClr val="191919"/>
              </a:solidFill>
              <a:latin typeface="Anek Kannada Medium"/>
              <a:ea typeface="Anek Kannada Medium"/>
              <a:cs typeface="Anek Kannada Medium"/>
              <a:sym typeface="Anek Kannada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46"/>
          <p:cNvSpPr txBox="1"/>
          <p:nvPr>
            <p:ph type="title"/>
          </p:nvPr>
        </p:nvSpPr>
        <p:spPr>
          <a:xfrm>
            <a:off x="720000" y="539500"/>
            <a:ext cx="7704000" cy="5184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en"/>
              <a:t>Focusgroepen </a:t>
            </a:r>
            <a:endParaRPr/>
          </a:p>
          <a:p>
            <a:pPr indent="0" lvl="0" marL="0" rtl="0" algn="l">
              <a:spcBef>
                <a:spcPts val="0"/>
              </a:spcBef>
              <a:spcAft>
                <a:spcPts val="0"/>
              </a:spcAft>
              <a:buNone/>
            </a:pPr>
            <a:r>
              <a:t/>
            </a:r>
            <a:endParaRPr/>
          </a:p>
        </p:txBody>
      </p:sp>
      <p:graphicFrame>
        <p:nvGraphicFramePr>
          <p:cNvPr id="490" name="Google Shape;490;p46"/>
          <p:cNvGraphicFramePr/>
          <p:nvPr/>
        </p:nvGraphicFramePr>
        <p:xfrm>
          <a:off x="836475" y="1057900"/>
          <a:ext cx="3000000" cy="3000000"/>
        </p:xfrm>
        <a:graphic>
          <a:graphicData uri="http://schemas.openxmlformats.org/drawingml/2006/table">
            <a:tbl>
              <a:tblPr>
                <a:noFill/>
                <a:tableStyleId>{E0995139-FEF4-4452-AE5F-422C1731ED0E}</a:tableStyleId>
              </a:tblPr>
              <a:tblGrid>
                <a:gridCol w="2116525"/>
                <a:gridCol w="2567675"/>
                <a:gridCol w="2749750"/>
              </a:tblGrid>
              <a:tr h="454825">
                <a:tc>
                  <a:txBody>
                    <a:bodyPr/>
                    <a:lstStyle/>
                    <a:p>
                      <a:pPr indent="0" lvl="0" marL="0" rtl="0" algn="l">
                        <a:spcBef>
                          <a:spcPts val="0"/>
                        </a:spcBef>
                        <a:spcAft>
                          <a:spcPts val="0"/>
                        </a:spcAft>
                        <a:buNone/>
                      </a:pPr>
                      <a:r>
                        <a:rPr b="1" lang="en" sz="1700">
                          <a:latin typeface="Anek Kannada"/>
                          <a:ea typeface="Anek Kannada"/>
                          <a:cs typeface="Anek Kannada"/>
                          <a:sym typeface="Anek Kannada"/>
                        </a:rPr>
                        <a:t>Thema’s</a:t>
                      </a:r>
                      <a:endParaRPr b="1" sz="1700">
                        <a:latin typeface="Anek Kannada"/>
                        <a:ea typeface="Anek Kannada"/>
                        <a:cs typeface="Anek Kannada"/>
                        <a:sym typeface="Anek Kannada"/>
                      </a:endParaRPr>
                    </a:p>
                  </a:txBody>
                  <a:tcPr marT="91425" marB="91425" marR="91425" marL="91425">
                    <a:solidFill>
                      <a:schemeClr val="lt2"/>
                    </a:solidFill>
                  </a:tcPr>
                </a:tc>
                <a:tc>
                  <a:txBody>
                    <a:bodyPr/>
                    <a:lstStyle/>
                    <a:p>
                      <a:pPr indent="0" lvl="0" marL="0" rtl="0" algn="l">
                        <a:spcBef>
                          <a:spcPts val="0"/>
                        </a:spcBef>
                        <a:spcAft>
                          <a:spcPts val="0"/>
                        </a:spcAft>
                        <a:buNone/>
                      </a:pPr>
                      <a:r>
                        <a:rPr b="1" lang="en" sz="1700">
                          <a:latin typeface="Anek Kannada"/>
                          <a:ea typeface="Anek Kannada"/>
                          <a:cs typeface="Anek Kannada"/>
                          <a:sym typeface="Anek Kannada"/>
                        </a:rPr>
                        <a:t>Studenten</a:t>
                      </a:r>
                      <a:endParaRPr b="1" sz="1700">
                        <a:latin typeface="Anek Kannada"/>
                        <a:ea typeface="Anek Kannada"/>
                        <a:cs typeface="Anek Kannada"/>
                        <a:sym typeface="Anek Kannada"/>
                      </a:endParaRPr>
                    </a:p>
                  </a:txBody>
                  <a:tcPr marT="91425" marB="91425" marR="91425" marL="91425">
                    <a:solidFill>
                      <a:schemeClr val="accent2"/>
                    </a:solidFill>
                  </a:tcPr>
                </a:tc>
                <a:tc>
                  <a:txBody>
                    <a:bodyPr/>
                    <a:lstStyle/>
                    <a:p>
                      <a:pPr indent="0" lvl="0" marL="0" rtl="0" algn="l">
                        <a:spcBef>
                          <a:spcPts val="0"/>
                        </a:spcBef>
                        <a:spcAft>
                          <a:spcPts val="0"/>
                        </a:spcAft>
                        <a:buNone/>
                      </a:pPr>
                      <a:r>
                        <a:rPr b="1" lang="en" sz="1700">
                          <a:latin typeface="Anek Kannada"/>
                          <a:ea typeface="Anek Kannada"/>
                          <a:cs typeface="Anek Kannada"/>
                          <a:sym typeface="Anek Kannada"/>
                        </a:rPr>
                        <a:t>Werkers</a:t>
                      </a:r>
                      <a:endParaRPr b="1" sz="1700">
                        <a:latin typeface="Anek Kannada"/>
                        <a:ea typeface="Anek Kannada"/>
                        <a:cs typeface="Anek Kannada"/>
                        <a:sym typeface="Anek Kannada"/>
                      </a:endParaRPr>
                    </a:p>
                  </a:txBody>
                  <a:tcPr marT="91425" marB="91425" marR="91425" marL="91425">
                    <a:solidFill>
                      <a:schemeClr val="accent2"/>
                    </a:solidFill>
                  </a:tcPr>
                </a:tc>
              </a:tr>
              <a:tr h="381000">
                <a:tc>
                  <a:txBody>
                    <a:bodyPr/>
                    <a:lstStyle/>
                    <a:p>
                      <a:pPr indent="0" lvl="0" marL="0" rtl="0" algn="l">
                        <a:spcBef>
                          <a:spcPts val="0"/>
                        </a:spcBef>
                        <a:spcAft>
                          <a:spcPts val="0"/>
                        </a:spcAft>
                        <a:buNone/>
                      </a:pPr>
                      <a:r>
                        <a:rPr lang="en" sz="1700">
                          <a:latin typeface="Anek Kannada"/>
                          <a:ea typeface="Anek Kannada"/>
                          <a:cs typeface="Anek Kannada"/>
                          <a:sym typeface="Anek Kannada"/>
                        </a:rPr>
                        <a:t>Perceptie van journalistieke waarden &amp; betrouwbaarheid</a:t>
                      </a:r>
                      <a:endParaRPr sz="1700">
                        <a:latin typeface="Anek Kannada"/>
                        <a:ea typeface="Anek Kannada"/>
                        <a:cs typeface="Anek Kannada"/>
                        <a:sym typeface="Anek Kannada"/>
                      </a:endParaRPr>
                    </a:p>
                  </a:txBody>
                  <a:tcPr marT="91425" marB="91425" marR="91425" marL="91425">
                    <a:solidFill>
                      <a:schemeClr val="lt2"/>
                    </a:solidFill>
                  </a:tcPr>
                </a:tc>
                <a:tc>
                  <a:txBody>
                    <a:bodyPr/>
                    <a:lstStyle/>
                    <a:p>
                      <a:pPr indent="-336550" lvl="0" marL="457200" rtl="0" algn="l">
                        <a:spcBef>
                          <a:spcPts val="0"/>
                        </a:spcBef>
                        <a:spcAft>
                          <a:spcPts val="0"/>
                        </a:spcAft>
                        <a:buSzPts val="1700"/>
                        <a:buFont typeface="Anek Kannada"/>
                        <a:buChar char="●"/>
                      </a:pPr>
                      <a:r>
                        <a:rPr lang="en" sz="1700">
                          <a:latin typeface="Anek Kannada"/>
                          <a:ea typeface="Anek Kannada"/>
                          <a:cs typeface="Anek Kannada"/>
                          <a:sym typeface="Anek Kannada"/>
                        </a:rPr>
                        <a:t>Journalisten betrouwbaarder dan influencers.</a:t>
                      </a:r>
                      <a:endParaRPr sz="1700">
                        <a:latin typeface="Anek Kannada"/>
                        <a:ea typeface="Anek Kannada"/>
                        <a:cs typeface="Anek Kannada"/>
                        <a:sym typeface="Anek Kannada"/>
                      </a:endParaRPr>
                    </a:p>
                    <a:p>
                      <a:pPr indent="-336550" lvl="0" marL="457200" rtl="0" algn="l">
                        <a:spcBef>
                          <a:spcPts val="0"/>
                        </a:spcBef>
                        <a:spcAft>
                          <a:spcPts val="0"/>
                        </a:spcAft>
                        <a:buSzPts val="1700"/>
                        <a:buFont typeface="Anek Kannada"/>
                        <a:buChar char="●"/>
                      </a:pPr>
                      <a:r>
                        <a:rPr lang="en" sz="1700">
                          <a:latin typeface="Anek Kannada"/>
                          <a:ea typeface="Anek Kannada"/>
                          <a:cs typeface="Anek Kannada"/>
                          <a:sym typeface="Anek Kannada"/>
                        </a:rPr>
                        <a:t>Grote gevoeligheid voor verschil tussen kwaliteits- en populaire media.</a:t>
                      </a:r>
                      <a:endParaRPr sz="1700">
                        <a:latin typeface="Anek Kannada"/>
                        <a:ea typeface="Anek Kannada"/>
                        <a:cs typeface="Anek Kannada"/>
                        <a:sym typeface="Anek Kannada"/>
                      </a:endParaRPr>
                    </a:p>
                  </a:txBody>
                  <a:tcPr marT="91425" marB="91425" marR="91425" marL="91425"/>
                </a:tc>
                <a:tc>
                  <a:txBody>
                    <a:bodyPr/>
                    <a:lstStyle/>
                    <a:p>
                      <a:pPr indent="-336550" lvl="0" marL="457200" rtl="0" algn="l">
                        <a:spcBef>
                          <a:spcPts val="0"/>
                        </a:spcBef>
                        <a:spcAft>
                          <a:spcPts val="0"/>
                        </a:spcAft>
                        <a:buSzPts val="1700"/>
                        <a:buFont typeface="Anek Kannada"/>
                        <a:buChar char="●"/>
                      </a:pPr>
                      <a:r>
                        <a:rPr lang="en" sz="1700">
                          <a:latin typeface="Anek Kannada"/>
                          <a:ea typeface="Anek Kannada"/>
                          <a:cs typeface="Anek Kannada"/>
                          <a:sym typeface="Anek Kannada"/>
                        </a:rPr>
                        <a:t>Sterke nadruk op objectiviteit</a:t>
                      </a:r>
                      <a:r>
                        <a:rPr lang="en" sz="1700">
                          <a:latin typeface="Anek Kannada"/>
                          <a:ea typeface="Anek Kannada"/>
                          <a:cs typeface="Anek Kannada"/>
                          <a:sym typeface="Anek Kannada"/>
                        </a:rPr>
                        <a:t> </a:t>
                      </a:r>
                      <a:r>
                        <a:rPr lang="en" sz="1700">
                          <a:latin typeface="Anek Kannada"/>
                          <a:ea typeface="Anek Kannada"/>
                          <a:cs typeface="Anek Kannada"/>
                          <a:sym typeface="Anek Kannada"/>
                        </a:rPr>
                        <a:t>en journalistieke waarden.</a:t>
                      </a:r>
                      <a:endParaRPr sz="1700">
                        <a:latin typeface="Anek Kannada"/>
                        <a:ea typeface="Anek Kannada"/>
                        <a:cs typeface="Anek Kannada"/>
                        <a:sym typeface="Anek Kannada"/>
                      </a:endParaRPr>
                    </a:p>
                    <a:p>
                      <a:pPr indent="-336550" lvl="0" marL="457200" rtl="0" algn="l">
                        <a:spcBef>
                          <a:spcPts val="0"/>
                        </a:spcBef>
                        <a:spcAft>
                          <a:spcPts val="0"/>
                        </a:spcAft>
                        <a:buSzPts val="1700"/>
                        <a:buFont typeface="Anek Kannada"/>
                        <a:buChar char="●"/>
                      </a:pPr>
                      <a:r>
                        <a:rPr lang="en" sz="1700">
                          <a:latin typeface="Anek Kannada"/>
                          <a:ea typeface="Anek Kannada"/>
                          <a:cs typeface="Anek Kannada"/>
                          <a:sym typeface="Anek Kannada"/>
                        </a:rPr>
                        <a:t>Influencers vooral als “extra mening”, maar niet als nieuwsbron.</a:t>
                      </a:r>
                      <a:endParaRPr sz="1700">
                        <a:latin typeface="Anek Kannada"/>
                        <a:ea typeface="Anek Kannada"/>
                        <a:cs typeface="Anek Kannada"/>
                        <a:sym typeface="Anek Kannada"/>
                      </a:endParaRPr>
                    </a:p>
                  </a:txBody>
                  <a:tcPr marT="91425" marB="91425" marR="91425" marL="91425"/>
                </a:tc>
              </a:tr>
            </a:tbl>
          </a:graphicData>
        </a:graphic>
      </p:graphicFrame>
      <p:sp>
        <p:nvSpPr>
          <p:cNvPr id="491" name="Google Shape;491;p46"/>
          <p:cNvSpPr txBox="1"/>
          <p:nvPr/>
        </p:nvSpPr>
        <p:spPr>
          <a:xfrm>
            <a:off x="836450" y="3761350"/>
            <a:ext cx="7434000" cy="953700"/>
          </a:xfrm>
          <a:prstGeom prst="rect">
            <a:avLst/>
          </a:prstGeom>
          <a:solidFill>
            <a:srgbClr val="8ECFC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700">
                <a:latin typeface="Anek Kannada"/>
                <a:ea typeface="Anek Kannada"/>
                <a:cs typeface="Anek Kannada"/>
                <a:sym typeface="Anek Kannada"/>
              </a:rPr>
              <a:t>‘In tijden van fake news en AI zijn betrouwbare nieuwsbronnen nog belangrijker omdat je weet dat ze het gefactcheckt hebben, ik ga het nu en later zelfs nog belangrijker vinden dat ze zich houden aan die waarden’</a:t>
            </a:r>
            <a:endParaRPr i="1" sz="1700">
              <a:latin typeface="Anek Kannada"/>
              <a:ea typeface="Anek Kannada"/>
              <a:cs typeface="Anek Kannada"/>
              <a:sym typeface="Anek Kannada"/>
            </a:endParaRPr>
          </a:p>
          <a:p>
            <a:pPr indent="0" lvl="0" marL="0" rtl="0" algn="l">
              <a:spcBef>
                <a:spcPts val="0"/>
              </a:spcBef>
              <a:spcAft>
                <a:spcPts val="0"/>
              </a:spcAft>
              <a:buNone/>
            </a:pPr>
            <a:r>
              <a:t/>
            </a:r>
            <a:endParaRPr sz="1700">
              <a:latin typeface="Anek Kannada"/>
              <a:ea typeface="Anek Kannada"/>
              <a:cs typeface="Anek Kannada"/>
              <a:sym typeface="Anek Kannada"/>
            </a:endParaRPr>
          </a:p>
        </p:txBody>
      </p:sp>
    </p:spTree>
  </p:cSld>
  <p:clrMapOvr>
    <a:masterClrMapping/>
  </p:clrMapOvr>
</p:sld>
</file>

<file path=ppt/theme/theme1.xml><?xml version="1.0" encoding="utf-8"?>
<a:theme xmlns:a="http://schemas.openxmlformats.org/drawingml/2006/main" xmlns:r="http://schemas.openxmlformats.org/officeDocument/2006/relationships" name="Peach Fuzz COTY 2024 Design Inspiration by Slidesgo">
  <a:themeElements>
    <a:clrScheme name="Simple Light">
      <a:dk1>
        <a:srgbClr val="2F4044"/>
      </a:dk1>
      <a:lt1>
        <a:srgbClr val="FFFFFF"/>
      </a:lt1>
      <a:dk2>
        <a:srgbClr val="595959"/>
      </a:dk2>
      <a:lt2>
        <a:srgbClr val="FFDCB6"/>
      </a:lt2>
      <a:accent1>
        <a:srgbClr val="E97529"/>
      </a:accent1>
      <a:accent2>
        <a:srgbClr val="FFA85C"/>
      </a:accent2>
      <a:accent3>
        <a:srgbClr val="FFB18D"/>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